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4"/>
  </p:sldMasterIdLst>
  <p:notesMasterIdLst>
    <p:notesMasterId r:id="rId22"/>
  </p:notesMasterIdLst>
  <p:sldIdLst>
    <p:sldId id="258" r:id="rId5"/>
    <p:sldId id="318" r:id="rId6"/>
    <p:sldId id="304" r:id="rId7"/>
    <p:sldId id="297" r:id="rId8"/>
    <p:sldId id="310" r:id="rId9"/>
    <p:sldId id="305" r:id="rId10"/>
    <p:sldId id="306" r:id="rId11"/>
    <p:sldId id="307" r:id="rId12"/>
    <p:sldId id="311" r:id="rId13"/>
    <p:sldId id="313" r:id="rId14"/>
    <p:sldId id="309" r:id="rId15"/>
    <p:sldId id="268" r:id="rId16"/>
    <p:sldId id="316" r:id="rId17"/>
    <p:sldId id="317" r:id="rId18"/>
    <p:sldId id="314" r:id="rId19"/>
    <p:sldId id="315" r:id="rId20"/>
    <p:sldId id="312" r:id="rId21"/>
  </p:sldIdLst>
  <p:sldSz cx="9144000" cy="5143500" type="screen16x9"/>
  <p:notesSz cx="6858000" cy="9144000"/>
  <p:embeddedFontLst>
    <p:embeddedFont>
      <p:font typeface="Advent Pro SemiBold" pitchFamily="2" charset="77"/>
      <p:regular r:id="rId23"/>
      <p:bold r:id="rId24"/>
      <p:italic r:id="rId25"/>
      <p:boldItalic r:id="rId26"/>
    </p:embeddedFont>
    <p:embeddedFont>
      <p:font typeface="Fira Sans Extra Condensed Medium" panose="020B0603050000020004" pitchFamily="34" charset="0"/>
      <p:regular r:id="rId27"/>
      <p:bold r:id="rId28"/>
      <p:italic r:id="rId29"/>
      <p:boldItalic r:id="rId30"/>
    </p:embeddedFont>
    <p:embeddedFont>
      <p:font typeface="Maven Pro" pitchFamily="2" charset="77"/>
      <p:regular r:id="rId31"/>
      <p:bold r:id="rId32"/>
    </p:embeddedFont>
    <p:embeddedFont>
      <p:font typeface="Share Tech" pitchFamily="2" charset="77"/>
      <p:regular r:id="rId3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030" userDrawn="1">
          <p15:clr>
            <a:srgbClr val="A4A3A4"/>
          </p15:clr>
        </p15:guide>
        <p15:guide id="2" pos="81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2AB"/>
    <a:srgbClr val="FFFFFF"/>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C74A7DF-0F20-4DC2-8456-0FE6314E0276}" v="416" vWet="418" dt="2024-02-20T02:17:02.050"/>
    <p1510:client id="{3F6AF095-3D7C-0EB0-14B2-BEDA1D04AE21}" v="31" dt="2024-02-19T22:42:37.112"/>
    <p1510:client id="{F4DC9EF0-2005-B044-8193-4A7CC199BCA9}" v="1986" dt="2024-02-20T05:22:01.021"/>
  </p1510:revLst>
</p1510:revInfo>
</file>

<file path=ppt/tableStyles.xml><?xml version="1.0" encoding="utf-8"?>
<a:tblStyleLst xmlns:a="http://schemas.openxmlformats.org/drawingml/2006/main" def="{0EB9945E-AFA7-4AEA-81A3-BE966C08732F}">
  <a:tblStyle styleId="{0EB9945E-AFA7-4AEA-81A3-BE966C08732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957" autoAdjust="0"/>
    <p:restoredTop sz="94624"/>
  </p:normalViewPr>
  <p:slideViewPr>
    <p:cSldViewPr snapToGrid="0">
      <p:cViewPr>
        <p:scale>
          <a:sx n="117" d="100"/>
          <a:sy n="117" d="100"/>
        </p:scale>
        <p:origin x="920" y="584"/>
      </p:cViewPr>
      <p:guideLst>
        <p:guide orient="horz" pos="1030"/>
        <p:guide pos="81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4.fntdata"/><Relationship Id="rId21" Type="http://schemas.openxmlformats.org/officeDocument/2006/relationships/slide" Target="slides/slide17.xml"/><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3.fntdata"/><Relationship Id="rId33" Type="http://schemas.openxmlformats.org/officeDocument/2006/relationships/font" Target="fonts/font11.fntdata"/><Relationship Id="rId38"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font" Target="fonts/font7.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9.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Google Shape;469;g6c4305b01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0" name="Google Shape;470;g6c4305b01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a:extLst>
            <a:ext uri="{FF2B5EF4-FFF2-40B4-BE49-F238E27FC236}">
              <a16:creationId xmlns:a16="http://schemas.microsoft.com/office/drawing/2014/main" id="{905A8E33-1499-6400-B601-7F3D7C9E7F72}"/>
            </a:ext>
          </a:extLst>
        </p:cNvPr>
        <p:cNvGrpSpPr/>
        <p:nvPr/>
      </p:nvGrpSpPr>
      <p:grpSpPr>
        <a:xfrm>
          <a:off x="0" y="0"/>
          <a:ext cx="0" cy="0"/>
          <a:chOff x="0" y="0"/>
          <a:chExt cx="0" cy="0"/>
        </a:xfrm>
      </p:grpSpPr>
      <p:sp>
        <p:nvSpPr>
          <p:cNvPr id="469" name="Google Shape;469;g6c4305b01e_0_0:notes">
            <a:extLst>
              <a:ext uri="{FF2B5EF4-FFF2-40B4-BE49-F238E27FC236}">
                <a16:creationId xmlns:a16="http://schemas.microsoft.com/office/drawing/2014/main" id="{812DD80C-EA70-47F9-86D6-DF27A3ED547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0" name="Google Shape;470;g6c4305b01e_0_0:notes">
            <a:extLst>
              <a:ext uri="{FF2B5EF4-FFF2-40B4-BE49-F238E27FC236}">
                <a16:creationId xmlns:a16="http://schemas.microsoft.com/office/drawing/2014/main" id="{169CE06F-EC28-402A-DCB8-EF5085865BC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734641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a:extLst>
            <a:ext uri="{FF2B5EF4-FFF2-40B4-BE49-F238E27FC236}">
              <a16:creationId xmlns:a16="http://schemas.microsoft.com/office/drawing/2014/main" id="{ACDE17C6-3893-03A5-009F-86BD9975B3EF}"/>
            </a:ext>
          </a:extLst>
        </p:cNvPr>
        <p:cNvGrpSpPr/>
        <p:nvPr/>
      </p:nvGrpSpPr>
      <p:grpSpPr>
        <a:xfrm>
          <a:off x="0" y="0"/>
          <a:ext cx="0" cy="0"/>
          <a:chOff x="0" y="0"/>
          <a:chExt cx="0" cy="0"/>
        </a:xfrm>
      </p:grpSpPr>
      <p:sp>
        <p:nvSpPr>
          <p:cNvPr id="469" name="Google Shape;469;g6c4305b01e_0_0:notes">
            <a:extLst>
              <a:ext uri="{FF2B5EF4-FFF2-40B4-BE49-F238E27FC236}">
                <a16:creationId xmlns:a16="http://schemas.microsoft.com/office/drawing/2014/main" id="{46B34437-27F8-F86A-D916-EF299D09083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0" name="Google Shape;470;g6c4305b01e_0_0:notes">
            <a:extLst>
              <a:ext uri="{FF2B5EF4-FFF2-40B4-BE49-F238E27FC236}">
                <a16:creationId xmlns:a16="http://schemas.microsoft.com/office/drawing/2014/main" id="{35CF8175-4635-2C60-9646-AEAA6D01655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667264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7"/>
        <p:cNvGrpSpPr/>
        <p:nvPr/>
      </p:nvGrpSpPr>
      <p:grpSpPr>
        <a:xfrm>
          <a:off x="0" y="0"/>
          <a:ext cx="0" cy="0"/>
          <a:chOff x="0" y="0"/>
          <a:chExt cx="0" cy="0"/>
        </a:xfrm>
      </p:grpSpPr>
      <p:sp>
        <p:nvSpPr>
          <p:cNvPr id="1078" name="Google Shape;1078;g70d13569c7_2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9" name="Google Shape;1079;g70d13569c7_2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Google Shape;469;g6c4305b01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0" name="Google Shape;470;g6c4305b01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15650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a:extLst>
            <a:ext uri="{FF2B5EF4-FFF2-40B4-BE49-F238E27FC236}">
              <a16:creationId xmlns:a16="http://schemas.microsoft.com/office/drawing/2014/main" id="{114F0347-9EEE-B3F7-3D41-5F0A0AEED5F9}"/>
            </a:ext>
          </a:extLst>
        </p:cNvPr>
        <p:cNvGrpSpPr/>
        <p:nvPr/>
      </p:nvGrpSpPr>
      <p:grpSpPr>
        <a:xfrm>
          <a:off x="0" y="0"/>
          <a:ext cx="0" cy="0"/>
          <a:chOff x="0" y="0"/>
          <a:chExt cx="0" cy="0"/>
        </a:xfrm>
      </p:grpSpPr>
      <p:sp>
        <p:nvSpPr>
          <p:cNvPr id="469" name="Google Shape;469;g6c4305b01e_0_0:notes">
            <a:extLst>
              <a:ext uri="{FF2B5EF4-FFF2-40B4-BE49-F238E27FC236}">
                <a16:creationId xmlns:a16="http://schemas.microsoft.com/office/drawing/2014/main" id="{2D979A6B-A672-0B73-E09B-12247A9BCB4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0" name="Google Shape;470;g6c4305b01e_0_0:notes">
            <a:extLst>
              <a:ext uri="{FF2B5EF4-FFF2-40B4-BE49-F238E27FC236}">
                <a16:creationId xmlns:a16="http://schemas.microsoft.com/office/drawing/2014/main" id="{06E85AE8-D4D5-9087-D7CA-02D1C3E0654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286403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a:extLst>
            <a:ext uri="{FF2B5EF4-FFF2-40B4-BE49-F238E27FC236}">
              <a16:creationId xmlns:a16="http://schemas.microsoft.com/office/drawing/2014/main" id="{D22715A2-18FD-D95B-EFC6-AE0471395ADD}"/>
            </a:ext>
          </a:extLst>
        </p:cNvPr>
        <p:cNvGrpSpPr/>
        <p:nvPr/>
      </p:nvGrpSpPr>
      <p:grpSpPr>
        <a:xfrm>
          <a:off x="0" y="0"/>
          <a:ext cx="0" cy="0"/>
          <a:chOff x="0" y="0"/>
          <a:chExt cx="0" cy="0"/>
        </a:xfrm>
      </p:grpSpPr>
      <p:sp>
        <p:nvSpPr>
          <p:cNvPr id="469" name="Google Shape;469;g6c4305b01e_0_0:notes">
            <a:extLst>
              <a:ext uri="{FF2B5EF4-FFF2-40B4-BE49-F238E27FC236}">
                <a16:creationId xmlns:a16="http://schemas.microsoft.com/office/drawing/2014/main" id="{98159860-0DD7-128C-2A4D-FDC03B399D0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0" name="Google Shape;470;g6c4305b01e_0_0:notes">
            <a:extLst>
              <a:ext uri="{FF2B5EF4-FFF2-40B4-BE49-F238E27FC236}">
                <a16:creationId xmlns:a16="http://schemas.microsoft.com/office/drawing/2014/main" id="{DAE5FF32-FD8E-BC5B-913B-9954091BF91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150919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a:extLst>
            <a:ext uri="{FF2B5EF4-FFF2-40B4-BE49-F238E27FC236}">
              <a16:creationId xmlns:a16="http://schemas.microsoft.com/office/drawing/2014/main" id="{905A8E33-1499-6400-B601-7F3D7C9E7F72}"/>
            </a:ext>
          </a:extLst>
        </p:cNvPr>
        <p:cNvGrpSpPr/>
        <p:nvPr/>
      </p:nvGrpSpPr>
      <p:grpSpPr>
        <a:xfrm>
          <a:off x="0" y="0"/>
          <a:ext cx="0" cy="0"/>
          <a:chOff x="0" y="0"/>
          <a:chExt cx="0" cy="0"/>
        </a:xfrm>
      </p:grpSpPr>
      <p:sp>
        <p:nvSpPr>
          <p:cNvPr id="469" name="Google Shape;469;g6c4305b01e_0_0:notes">
            <a:extLst>
              <a:ext uri="{FF2B5EF4-FFF2-40B4-BE49-F238E27FC236}">
                <a16:creationId xmlns:a16="http://schemas.microsoft.com/office/drawing/2014/main" id="{812DD80C-EA70-47F9-86D6-DF27A3ED547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0" name="Google Shape;470;g6c4305b01e_0_0:notes">
            <a:extLst>
              <a:ext uri="{FF2B5EF4-FFF2-40B4-BE49-F238E27FC236}">
                <a16:creationId xmlns:a16="http://schemas.microsoft.com/office/drawing/2014/main" id="{169CE06F-EC28-402A-DCB8-EF5085865BC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434646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a:extLst>
            <a:ext uri="{FF2B5EF4-FFF2-40B4-BE49-F238E27FC236}">
              <a16:creationId xmlns:a16="http://schemas.microsoft.com/office/drawing/2014/main" id="{D22715A2-18FD-D95B-EFC6-AE0471395ADD}"/>
            </a:ext>
          </a:extLst>
        </p:cNvPr>
        <p:cNvGrpSpPr/>
        <p:nvPr/>
      </p:nvGrpSpPr>
      <p:grpSpPr>
        <a:xfrm>
          <a:off x="0" y="0"/>
          <a:ext cx="0" cy="0"/>
          <a:chOff x="0" y="0"/>
          <a:chExt cx="0" cy="0"/>
        </a:xfrm>
      </p:grpSpPr>
      <p:sp>
        <p:nvSpPr>
          <p:cNvPr id="469" name="Google Shape;469;g6c4305b01e_0_0:notes">
            <a:extLst>
              <a:ext uri="{FF2B5EF4-FFF2-40B4-BE49-F238E27FC236}">
                <a16:creationId xmlns:a16="http://schemas.microsoft.com/office/drawing/2014/main" id="{98159860-0DD7-128C-2A4D-FDC03B399D0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0" name="Google Shape;470;g6c4305b01e_0_0:notes">
            <a:extLst>
              <a:ext uri="{FF2B5EF4-FFF2-40B4-BE49-F238E27FC236}">
                <a16:creationId xmlns:a16="http://schemas.microsoft.com/office/drawing/2014/main" id="{DAE5FF32-FD8E-BC5B-913B-9954091BF91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475141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Google Shape;469;g6c4305b01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0" name="Google Shape;470;g6c4305b01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418444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a:extLst>
            <a:ext uri="{FF2B5EF4-FFF2-40B4-BE49-F238E27FC236}">
              <a16:creationId xmlns:a16="http://schemas.microsoft.com/office/drawing/2014/main" id="{7B21E749-BCD7-8621-22AE-DAF0833EB7AF}"/>
            </a:ext>
          </a:extLst>
        </p:cNvPr>
        <p:cNvGrpSpPr/>
        <p:nvPr/>
      </p:nvGrpSpPr>
      <p:grpSpPr>
        <a:xfrm>
          <a:off x="0" y="0"/>
          <a:ext cx="0" cy="0"/>
          <a:chOff x="0" y="0"/>
          <a:chExt cx="0" cy="0"/>
        </a:xfrm>
      </p:grpSpPr>
      <p:sp>
        <p:nvSpPr>
          <p:cNvPr id="469" name="Google Shape;469;g6c4305b01e_0_0:notes">
            <a:extLst>
              <a:ext uri="{FF2B5EF4-FFF2-40B4-BE49-F238E27FC236}">
                <a16:creationId xmlns:a16="http://schemas.microsoft.com/office/drawing/2014/main" id="{AB0CCCB8-D30E-E29C-FC14-8A89807D3AE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0" name="Google Shape;470;g6c4305b01e_0_0:notes">
            <a:extLst>
              <a:ext uri="{FF2B5EF4-FFF2-40B4-BE49-F238E27FC236}">
                <a16:creationId xmlns:a16="http://schemas.microsoft.com/office/drawing/2014/main" id="{AC9513FB-4A92-02F0-0A49-196DC593285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572077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a:extLst>
            <a:ext uri="{FF2B5EF4-FFF2-40B4-BE49-F238E27FC236}">
              <a16:creationId xmlns:a16="http://schemas.microsoft.com/office/drawing/2014/main" id="{FFBD9981-2EFF-34F8-0F83-D2620144F960}"/>
            </a:ext>
          </a:extLst>
        </p:cNvPr>
        <p:cNvGrpSpPr/>
        <p:nvPr/>
      </p:nvGrpSpPr>
      <p:grpSpPr>
        <a:xfrm>
          <a:off x="0" y="0"/>
          <a:ext cx="0" cy="0"/>
          <a:chOff x="0" y="0"/>
          <a:chExt cx="0" cy="0"/>
        </a:xfrm>
      </p:grpSpPr>
      <p:sp>
        <p:nvSpPr>
          <p:cNvPr id="469" name="Google Shape;469;g6c4305b01e_0_0:notes">
            <a:extLst>
              <a:ext uri="{FF2B5EF4-FFF2-40B4-BE49-F238E27FC236}">
                <a16:creationId xmlns:a16="http://schemas.microsoft.com/office/drawing/2014/main" id="{70C379AC-6333-1D50-72F6-2237BD49359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0" name="Google Shape;470;g6c4305b01e_0_0:notes">
            <a:extLst>
              <a:ext uri="{FF2B5EF4-FFF2-40B4-BE49-F238E27FC236}">
                <a16:creationId xmlns:a16="http://schemas.microsoft.com/office/drawing/2014/main" id="{049E8CBD-25A5-BB81-B38F-805B5B562A4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929677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a:extLst>
            <a:ext uri="{FF2B5EF4-FFF2-40B4-BE49-F238E27FC236}">
              <a16:creationId xmlns:a16="http://schemas.microsoft.com/office/drawing/2014/main" id="{7B21E749-BCD7-8621-22AE-DAF0833EB7AF}"/>
            </a:ext>
          </a:extLst>
        </p:cNvPr>
        <p:cNvGrpSpPr/>
        <p:nvPr/>
      </p:nvGrpSpPr>
      <p:grpSpPr>
        <a:xfrm>
          <a:off x="0" y="0"/>
          <a:ext cx="0" cy="0"/>
          <a:chOff x="0" y="0"/>
          <a:chExt cx="0" cy="0"/>
        </a:xfrm>
      </p:grpSpPr>
      <p:sp>
        <p:nvSpPr>
          <p:cNvPr id="469" name="Google Shape;469;g6c4305b01e_0_0:notes">
            <a:extLst>
              <a:ext uri="{FF2B5EF4-FFF2-40B4-BE49-F238E27FC236}">
                <a16:creationId xmlns:a16="http://schemas.microsoft.com/office/drawing/2014/main" id="{AB0CCCB8-D30E-E29C-FC14-8A89807D3AE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0" name="Google Shape;470;g6c4305b01e_0_0:notes">
            <a:extLst>
              <a:ext uri="{FF2B5EF4-FFF2-40B4-BE49-F238E27FC236}">
                <a16:creationId xmlns:a16="http://schemas.microsoft.com/office/drawing/2014/main" id="{AC9513FB-4A92-02F0-0A49-196DC593285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971554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a:extLst>
            <a:ext uri="{FF2B5EF4-FFF2-40B4-BE49-F238E27FC236}">
              <a16:creationId xmlns:a16="http://schemas.microsoft.com/office/drawing/2014/main" id="{114F0347-9EEE-B3F7-3D41-5F0A0AEED5F9}"/>
            </a:ext>
          </a:extLst>
        </p:cNvPr>
        <p:cNvGrpSpPr/>
        <p:nvPr/>
      </p:nvGrpSpPr>
      <p:grpSpPr>
        <a:xfrm>
          <a:off x="0" y="0"/>
          <a:ext cx="0" cy="0"/>
          <a:chOff x="0" y="0"/>
          <a:chExt cx="0" cy="0"/>
        </a:xfrm>
      </p:grpSpPr>
      <p:sp>
        <p:nvSpPr>
          <p:cNvPr id="469" name="Google Shape;469;g6c4305b01e_0_0:notes">
            <a:extLst>
              <a:ext uri="{FF2B5EF4-FFF2-40B4-BE49-F238E27FC236}">
                <a16:creationId xmlns:a16="http://schemas.microsoft.com/office/drawing/2014/main" id="{2D979A6B-A672-0B73-E09B-12247A9BCB4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0" name="Google Shape;470;g6c4305b01e_0_0:notes">
            <a:extLst>
              <a:ext uri="{FF2B5EF4-FFF2-40B4-BE49-F238E27FC236}">
                <a16:creationId xmlns:a16="http://schemas.microsoft.com/office/drawing/2014/main" id="{06E85AE8-D4D5-9087-D7CA-02D1C3E0654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There is a significant distribution shift pre and post 2021, therefore we decided to limit our dataset to 2021 to get meaningful insights</a:t>
            </a:r>
            <a:endParaRPr dirty="0"/>
          </a:p>
        </p:txBody>
      </p:sp>
    </p:spTree>
    <p:extLst>
      <p:ext uri="{BB962C8B-B14F-4D97-AF65-F5344CB8AC3E}">
        <p14:creationId xmlns:p14="http://schemas.microsoft.com/office/powerpoint/2010/main" val="12593683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a:extLst>
            <a:ext uri="{FF2B5EF4-FFF2-40B4-BE49-F238E27FC236}">
              <a16:creationId xmlns:a16="http://schemas.microsoft.com/office/drawing/2014/main" id="{D5597A29-C55B-ABE5-6E8F-F0B5562B830A}"/>
            </a:ext>
          </a:extLst>
        </p:cNvPr>
        <p:cNvGrpSpPr/>
        <p:nvPr/>
      </p:nvGrpSpPr>
      <p:grpSpPr>
        <a:xfrm>
          <a:off x="0" y="0"/>
          <a:ext cx="0" cy="0"/>
          <a:chOff x="0" y="0"/>
          <a:chExt cx="0" cy="0"/>
        </a:xfrm>
      </p:grpSpPr>
      <p:sp>
        <p:nvSpPr>
          <p:cNvPr id="469" name="Google Shape;469;g6c4305b01e_0_0:notes">
            <a:extLst>
              <a:ext uri="{FF2B5EF4-FFF2-40B4-BE49-F238E27FC236}">
                <a16:creationId xmlns:a16="http://schemas.microsoft.com/office/drawing/2014/main" id="{48EDA47C-7260-C15A-9ABE-18814B94CB4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0" name="Google Shape;470;g6c4305b01e_0_0:notes">
            <a:extLst>
              <a:ext uri="{FF2B5EF4-FFF2-40B4-BE49-F238E27FC236}">
                <a16:creationId xmlns:a16="http://schemas.microsoft.com/office/drawing/2014/main" id="{FB462B0F-9130-8E01-7A09-2984AFCA719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Convolutional layers act as feature extractors here that create meaningful features from the input time series data, these convolutions are 1D since we’re dealing with timeseries data here</a:t>
            </a:r>
          </a:p>
          <a:p>
            <a:pPr marL="0" lvl="0" indent="0" algn="l" rtl="0">
              <a:spcBef>
                <a:spcPts val="0"/>
              </a:spcBef>
              <a:spcAft>
                <a:spcPts val="0"/>
              </a:spcAft>
              <a:buNone/>
            </a:pPr>
            <a:r>
              <a:rPr lang="en-US" dirty="0"/>
              <a:t>LSTM layers help in modeling the long term and short term temporal dependencies between the datapoints in the input. Hidden dimensions are low for LSTM based on empirical results</a:t>
            </a:r>
            <a:endParaRPr dirty="0"/>
          </a:p>
        </p:txBody>
      </p:sp>
    </p:spTree>
    <p:extLst>
      <p:ext uri="{BB962C8B-B14F-4D97-AF65-F5344CB8AC3E}">
        <p14:creationId xmlns:p14="http://schemas.microsoft.com/office/powerpoint/2010/main" val="26285683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a:extLst>
            <a:ext uri="{FF2B5EF4-FFF2-40B4-BE49-F238E27FC236}">
              <a16:creationId xmlns:a16="http://schemas.microsoft.com/office/drawing/2014/main" id="{D22715A2-18FD-D95B-EFC6-AE0471395ADD}"/>
            </a:ext>
          </a:extLst>
        </p:cNvPr>
        <p:cNvGrpSpPr/>
        <p:nvPr/>
      </p:nvGrpSpPr>
      <p:grpSpPr>
        <a:xfrm>
          <a:off x="0" y="0"/>
          <a:ext cx="0" cy="0"/>
          <a:chOff x="0" y="0"/>
          <a:chExt cx="0" cy="0"/>
        </a:xfrm>
      </p:grpSpPr>
      <p:sp>
        <p:nvSpPr>
          <p:cNvPr id="469" name="Google Shape;469;g6c4305b01e_0_0:notes">
            <a:extLst>
              <a:ext uri="{FF2B5EF4-FFF2-40B4-BE49-F238E27FC236}">
                <a16:creationId xmlns:a16="http://schemas.microsoft.com/office/drawing/2014/main" id="{98159860-0DD7-128C-2A4D-FDC03B399D0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0" name="Google Shape;470;g6c4305b01e_0_0:notes">
            <a:extLst>
              <a:ext uri="{FF2B5EF4-FFF2-40B4-BE49-F238E27FC236}">
                <a16:creationId xmlns:a16="http://schemas.microsoft.com/office/drawing/2014/main" id="{DAE5FF32-FD8E-BC5B-913B-9954091BF91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887395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a:extLst>
            <a:ext uri="{FF2B5EF4-FFF2-40B4-BE49-F238E27FC236}">
              <a16:creationId xmlns:a16="http://schemas.microsoft.com/office/drawing/2014/main" id="{D22715A2-18FD-D95B-EFC6-AE0471395ADD}"/>
            </a:ext>
          </a:extLst>
        </p:cNvPr>
        <p:cNvGrpSpPr/>
        <p:nvPr/>
      </p:nvGrpSpPr>
      <p:grpSpPr>
        <a:xfrm>
          <a:off x="0" y="0"/>
          <a:ext cx="0" cy="0"/>
          <a:chOff x="0" y="0"/>
          <a:chExt cx="0" cy="0"/>
        </a:xfrm>
      </p:grpSpPr>
      <p:sp>
        <p:nvSpPr>
          <p:cNvPr id="469" name="Google Shape;469;g6c4305b01e_0_0:notes">
            <a:extLst>
              <a:ext uri="{FF2B5EF4-FFF2-40B4-BE49-F238E27FC236}">
                <a16:creationId xmlns:a16="http://schemas.microsoft.com/office/drawing/2014/main" id="{98159860-0DD7-128C-2A4D-FDC03B399D0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0" name="Google Shape;470;g6c4305b01e_0_0:notes">
            <a:extLst>
              <a:ext uri="{FF2B5EF4-FFF2-40B4-BE49-F238E27FC236}">
                <a16:creationId xmlns:a16="http://schemas.microsoft.com/office/drawing/2014/main" id="{DAE5FF32-FD8E-BC5B-913B-9954091BF91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873155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17"/>
        <p:cNvGrpSpPr/>
        <p:nvPr/>
      </p:nvGrpSpPr>
      <p:grpSpPr>
        <a:xfrm>
          <a:off x="0" y="0"/>
          <a:ext cx="0" cy="0"/>
          <a:chOff x="0" y="0"/>
          <a:chExt cx="0" cy="0"/>
        </a:xfrm>
      </p:grpSpPr>
      <p:sp>
        <p:nvSpPr>
          <p:cNvPr id="118" name="Google Shape;118;p8"/>
          <p:cNvSpPr txBox="1">
            <a:spLocks noGrp="1"/>
          </p:cNvSpPr>
          <p:nvPr>
            <p:ph type="title"/>
          </p:nvPr>
        </p:nvSpPr>
        <p:spPr>
          <a:xfrm>
            <a:off x="2037000" y="1496400"/>
            <a:ext cx="5070000" cy="21507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72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119" name="Google Shape;119;p8"/>
          <p:cNvSpPr/>
          <p:nvPr/>
        </p:nvSpPr>
        <p:spPr>
          <a:xfrm>
            <a:off x="1060456" y="1158638"/>
            <a:ext cx="121198" cy="121434"/>
          </a:xfrm>
          <a:custGeom>
            <a:avLst/>
            <a:gdLst/>
            <a:ahLst/>
            <a:cxnLst/>
            <a:rect l="l" t="t" r="r" b="b"/>
            <a:pathLst>
              <a:path w="4625" h="4634" extrusionOk="0">
                <a:moveTo>
                  <a:pt x="1" y="0"/>
                </a:moveTo>
                <a:lnTo>
                  <a:pt x="1" y="4633"/>
                </a:lnTo>
                <a:lnTo>
                  <a:pt x="4625" y="4633"/>
                </a:lnTo>
                <a:lnTo>
                  <a:pt x="462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8"/>
          <p:cNvSpPr/>
          <p:nvPr/>
        </p:nvSpPr>
        <p:spPr>
          <a:xfrm>
            <a:off x="7799740" y="916059"/>
            <a:ext cx="121434" cy="121434"/>
          </a:xfrm>
          <a:custGeom>
            <a:avLst/>
            <a:gdLst/>
            <a:ahLst/>
            <a:cxnLst/>
            <a:rect l="l" t="t" r="r" b="b"/>
            <a:pathLst>
              <a:path w="4634" h="4634" extrusionOk="0">
                <a:moveTo>
                  <a:pt x="0" y="1"/>
                </a:moveTo>
                <a:lnTo>
                  <a:pt x="0" y="4634"/>
                </a:lnTo>
                <a:lnTo>
                  <a:pt x="4633" y="4634"/>
                </a:lnTo>
                <a:lnTo>
                  <a:pt x="463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8"/>
          <p:cNvSpPr/>
          <p:nvPr/>
        </p:nvSpPr>
        <p:spPr>
          <a:xfrm>
            <a:off x="5257933" y="2452405"/>
            <a:ext cx="57599" cy="57599"/>
          </a:xfrm>
          <a:custGeom>
            <a:avLst/>
            <a:gdLst/>
            <a:ahLst/>
            <a:cxnLst/>
            <a:rect l="l" t="t" r="r" b="b"/>
            <a:pathLst>
              <a:path w="2198" h="2198" fill="none" extrusionOk="0">
                <a:moveTo>
                  <a:pt x="1" y="1"/>
                </a:moveTo>
                <a:lnTo>
                  <a:pt x="2198" y="1"/>
                </a:lnTo>
                <a:lnTo>
                  <a:pt x="2198" y="2198"/>
                </a:lnTo>
                <a:lnTo>
                  <a:pt x="1" y="2198"/>
                </a:lnTo>
                <a:close/>
              </a:path>
            </a:pathLst>
          </a:custGeom>
          <a:noFill/>
          <a:ln w="1375" cap="flat" cmpd="sng">
            <a:solidFill>
              <a:schemeClr val="accent1"/>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8"/>
          <p:cNvSpPr/>
          <p:nvPr/>
        </p:nvSpPr>
        <p:spPr>
          <a:xfrm>
            <a:off x="275669" y="1557059"/>
            <a:ext cx="57834" cy="57599"/>
          </a:xfrm>
          <a:custGeom>
            <a:avLst/>
            <a:gdLst/>
            <a:ahLst/>
            <a:cxnLst/>
            <a:rect l="l" t="t" r="r" b="b"/>
            <a:pathLst>
              <a:path w="2207" h="2198" fill="none" extrusionOk="0">
                <a:moveTo>
                  <a:pt x="0" y="0"/>
                </a:moveTo>
                <a:lnTo>
                  <a:pt x="2207" y="0"/>
                </a:lnTo>
                <a:lnTo>
                  <a:pt x="2207" y="2197"/>
                </a:lnTo>
                <a:lnTo>
                  <a:pt x="0" y="2197"/>
                </a:lnTo>
                <a:close/>
              </a:path>
            </a:pathLst>
          </a:custGeom>
          <a:noFill/>
          <a:ln w="2975" cap="flat" cmpd="sng">
            <a:solidFill>
              <a:schemeClr val="accent2"/>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8"/>
          <p:cNvSpPr/>
          <p:nvPr/>
        </p:nvSpPr>
        <p:spPr>
          <a:xfrm>
            <a:off x="2307882" y="3002386"/>
            <a:ext cx="104086" cy="104322"/>
          </a:xfrm>
          <a:custGeom>
            <a:avLst/>
            <a:gdLst/>
            <a:ahLst/>
            <a:cxnLst/>
            <a:rect l="l" t="t" r="r" b="b"/>
            <a:pathLst>
              <a:path w="3972" h="3981" fill="none" extrusionOk="0">
                <a:moveTo>
                  <a:pt x="1" y="1"/>
                </a:moveTo>
                <a:lnTo>
                  <a:pt x="3972" y="1"/>
                </a:lnTo>
                <a:lnTo>
                  <a:pt x="3972" y="3981"/>
                </a:lnTo>
                <a:lnTo>
                  <a:pt x="1" y="3981"/>
                </a:lnTo>
                <a:close/>
              </a:path>
            </a:pathLst>
          </a:custGeom>
          <a:noFill/>
          <a:ln w="2975" cap="flat" cmpd="sng">
            <a:solidFill>
              <a:schemeClr val="accent2"/>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8"/>
          <p:cNvSpPr/>
          <p:nvPr/>
        </p:nvSpPr>
        <p:spPr>
          <a:xfrm>
            <a:off x="8263673" y="2953681"/>
            <a:ext cx="104086" cy="104322"/>
          </a:xfrm>
          <a:custGeom>
            <a:avLst/>
            <a:gdLst/>
            <a:ahLst/>
            <a:cxnLst/>
            <a:rect l="l" t="t" r="r" b="b"/>
            <a:pathLst>
              <a:path w="3972" h="3981" extrusionOk="0">
                <a:moveTo>
                  <a:pt x="0" y="1"/>
                </a:moveTo>
                <a:lnTo>
                  <a:pt x="0" y="3981"/>
                </a:lnTo>
                <a:lnTo>
                  <a:pt x="3972" y="3981"/>
                </a:lnTo>
                <a:lnTo>
                  <a:pt x="397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 name="Google Shape;125;p8"/>
          <p:cNvGrpSpPr/>
          <p:nvPr/>
        </p:nvGrpSpPr>
        <p:grpSpPr>
          <a:xfrm>
            <a:off x="8263682" y="-434366"/>
            <a:ext cx="188886" cy="1181531"/>
            <a:chOff x="2877432" y="975334"/>
            <a:chExt cx="188886" cy="1181531"/>
          </a:xfrm>
        </p:grpSpPr>
        <p:sp>
          <p:nvSpPr>
            <p:cNvPr id="126" name="Google Shape;126;p8"/>
            <p:cNvSpPr/>
            <p:nvPr/>
          </p:nvSpPr>
          <p:spPr>
            <a:xfrm>
              <a:off x="2877432" y="1968242"/>
              <a:ext cx="188886" cy="188624"/>
            </a:xfrm>
            <a:custGeom>
              <a:avLst/>
              <a:gdLst/>
              <a:ahLst/>
              <a:cxnLst/>
              <a:rect l="l" t="t" r="r" b="b"/>
              <a:pathLst>
                <a:path w="7208" h="7198" fill="none" extrusionOk="0">
                  <a:moveTo>
                    <a:pt x="1" y="0"/>
                  </a:moveTo>
                  <a:lnTo>
                    <a:pt x="7208" y="0"/>
                  </a:lnTo>
                  <a:lnTo>
                    <a:pt x="7208" y="7198"/>
                  </a:lnTo>
                  <a:lnTo>
                    <a:pt x="1" y="7198"/>
                  </a:lnTo>
                  <a:close/>
                </a:path>
              </a:pathLst>
            </a:custGeom>
            <a:noFill/>
            <a:ln w="5750" cap="flat" cmpd="sng">
              <a:solidFill>
                <a:schemeClr val="accent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8"/>
            <p:cNvSpPr/>
            <p:nvPr/>
          </p:nvSpPr>
          <p:spPr>
            <a:xfrm>
              <a:off x="2905393" y="1452501"/>
              <a:ext cx="133226" cy="133252"/>
            </a:xfrm>
            <a:custGeom>
              <a:avLst/>
              <a:gdLst/>
              <a:ahLst/>
              <a:cxnLst/>
              <a:rect l="l" t="t" r="r" b="b"/>
              <a:pathLst>
                <a:path w="5084" h="5085" fill="none" extrusionOk="0">
                  <a:moveTo>
                    <a:pt x="0" y="1"/>
                  </a:moveTo>
                  <a:lnTo>
                    <a:pt x="5083" y="1"/>
                  </a:lnTo>
                  <a:lnTo>
                    <a:pt x="5083" y="5084"/>
                  </a:lnTo>
                  <a:lnTo>
                    <a:pt x="0" y="5084"/>
                  </a:lnTo>
                  <a:close/>
                </a:path>
              </a:pathLst>
            </a:custGeom>
            <a:noFill/>
            <a:ln w="4125" cap="flat" cmpd="sng">
              <a:solidFill>
                <a:schemeClr val="accent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8"/>
            <p:cNvSpPr/>
            <p:nvPr/>
          </p:nvSpPr>
          <p:spPr>
            <a:xfrm>
              <a:off x="2931651" y="975334"/>
              <a:ext cx="80476" cy="80711"/>
            </a:xfrm>
            <a:custGeom>
              <a:avLst/>
              <a:gdLst/>
              <a:ahLst/>
              <a:cxnLst/>
              <a:rect l="l" t="t" r="r" b="b"/>
              <a:pathLst>
                <a:path w="3071" h="3080" fill="none" extrusionOk="0">
                  <a:moveTo>
                    <a:pt x="0" y="0"/>
                  </a:moveTo>
                  <a:lnTo>
                    <a:pt x="3070" y="0"/>
                  </a:lnTo>
                  <a:lnTo>
                    <a:pt x="3070" y="3080"/>
                  </a:lnTo>
                  <a:lnTo>
                    <a:pt x="0" y="3080"/>
                  </a:lnTo>
                  <a:close/>
                </a:path>
              </a:pathLst>
            </a:custGeom>
            <a:noFill/>
            <a:ln w="2525" cap="flat" cmpd="sng">
              <a:solidFill>
                <a:schemeClr val="accent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9" name="Google Shape;129;p8"/>
          <p:cNvSpPr/>
          <p:nvPr/>
        </p:nvSpPr>
        <p:spPr>
          <a:xfrm>
            <a:off x="8485996" y="1614632"/>
            <a:ext cx="80502" cy="80476"/>
          </a:xfrm>
          <a:custGeom>
            <a:avLst/>
            <a:gdLst/>
            <a:ahLst/>
            <a:cxnLst/>
            <a:rect l="l" t="t" r="r" b="b"/>
            <a:pathLst>
              <a:path w="3072" h="3071" extrusionOk="0">
                <a:moveTo>
                  <a:pt x="1" y="0"/>
                </a:moveTo>
                <a:lnTo>
                  <a:pt x="1" y="3070"/>
                </a:lnTo>
                <a:lnTo>
                  <a:pt x="3071" y="3070"/>
                </a:lnTo>
                <a:lnTo>
                  <a:pt x="307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8"/>
          <p:cNvSpPr/>
          <p:nvPr/>
        </p:nvSpPr>
        <p:spPr>
          <a:xfrm>
            <a:off x="6293004" y="835609"/>
            <a:ext cx="80476" cy="80476"/>
          </a:xfrm>
          <a:custGeom>
            <a:avLst/>
            <a:gdLst/>
            <a:ahLst/>
            <a:cxnLst/>
            <a:rect l="l" t="t" r="r" b="b"/>
            <a:pathLst>
              <a:path w="3071" h="3071" extrusionOk="0">
                <a:moveTo>
                  <a:pt x="1" y="1"/>
                </a:moveTo>
                <a:lnTo>
                  <a:pt x="1" y="3071"/>
                </a:lnTo>
                <a:lnTo>
                  <a:pt x="3071" y="3071"/>
                </a:lnTo>
                <a:lnTo>
                  <a:pt x="307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8"/>
          <p:cNvSpPr/>
          <p:nvPr/>
        </p:nvSpPr>
        <p:spPr>
          <a:xfrm>
            <a:off x="1778504" y="2156778"/>
            <a:ext cx="119993" cy="119966"/>
          </a:xfrm>
          <a:custGeom>
            <a:avLst/>
            <a:gdLst/>
            <a:ahLst/>
            <a:cxnLst/>
            <a:rect l="l" t="t" r="r" b="b"/>
            <a:pathLst>
              <a:path w="4579" h="4578" extrusionOk="0">
                <a:moveTo>
                  <a:pt x="1" y="0"/>
                </a:moveTo>
                <a:lnTo>
                  <a:pt x="1" y="4578"/>
                </a:lnTo>
                <a:lnTo>
                  <a:pt x="4578" y="4578"/>
                </a:lnTo>
                <a:lnTo>
                  <a:pt x="457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2" name="Google Shape;132;p8"/>
          <p:cNvGrpSpPr/>
          <p:nvPr/>
        </p:nvGrpSpPr>
        <p:grpSpPr>
          <a:xfrm>
            <a:off x="3090746" y="-533657"/>
            <a:ext cx="98059" cy="1147596"/>
            <a:chOff x="3347921" y="16006"/>
            <a:chExt cx="98059" cy="1147596"/>
          </a:xfrm>
        </p:grpSpPr>
        <p:sp>
          <p:nvSpPr>
            <p:cNvPr id="133" name="Google Shape;133;p8"/>
            <p:cNvSpPr/>
            <p:nvPr/>
          </p:nvSpPr>
          <p:spPr>
            <a:xfrm>
              <a:off x="3347921" y="1065280"/>
              <a:ext cx="98059" cy="98321"/>
            </a:xfrm>
            <a:custGeom>
              <a:avLst/>
              <a:gdLst/>
              <a:ahLst/>
              <a:cxnLst/>
              <a:rect l="l" t="t" r="r" b="b"/>
              <a:pathLst>
                <a:path w="3742" h="3752" fill="none" extrusionOk="0">
                  <a:moveTo>
                    <a:pt x="0" y="1"/>
                  </a:moveTo>
                  <a:lnTo>
                    <a:pt x="3741" y="1"/>
                  </a:lnTo>
                  <a:lnTo>
                    <a:pt x="3741" y="3751"/>
                  </a:lnTo>
                  <a:lnTo>
                    <a:pt x="0" y="3751"/>
                  </a:lnTo>
                  <a:close/>
                </a:path>
              </a:pathLst>
            </a:custGeom>
            <a:noFill/>
            <a:ln w="2975" cap="flat" cmpd="sng">
              <a:solidFill>
                <a:schemeClr val="accent1"/>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8"/>
            <p:cNvSpPr/>
            <p:nvPr/>
          </p:nvSpPr>
          <p:spPr>
            <a:xfrm>
              <a:off x="3392705" y="16006"/>
              <a:ext cx="8464" cy="894665"/>
            </a:xfrm>
            <a:custGeom>
              <a:avLst/>
              <a:gdLst/>
              <a:ahLst/>
              <a:cxnLst/>
              <a:rect l="l" t="t" r="r" b="b"/>
              <a:pathLst>
                <a:path w="323" h="34141" extrusionOk="0">
                  <a:moveTo>
                    <a:pt x="157" y="1"/>
                  </a:moveTo>
                  <a:lnTo>
                    <a:pt x="1" y="34141"/>
                  </a:lnTo>
                  <a:lnTo>
                    <a:pt x="323" y="34141"/>
                  </a:lnTo>
                  <a:lnTo>
                    <a:pt x="15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 name="Google Shape;135;p8"/>
          <p:cNvGrpSpPr/>
          <p:nvPr/>
        </p:nvGrpSpPr>
        <p:grpSpPr>
          <a:xfrm>
            <a:off x="4892771" y="-340112"/>
            <a:ext cx="121172" cy="760495"/>
            <a:chOff x="5245196" y="3136513"/>
            <a:chExt cx="121172" cy="760495"/>
          </a:xfrm>
        </p:grpSpPr>
        <p:sp>
          <p:nvSpPr>
            <p:cNvPr id="136" name="Google Shape;136;p8"/>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8"/>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 name="Google Shape;138;p8"/>
          <p:cNvGrpSpPr/>
          <p:nvPr/>
        </p:nvGrpSpPr>
        <p:grpSpPr>
          <a:xfrm>
            <a:off x="6967836" y="85439"/>
            <a:ext cx="133252" cy="1952377"/>
            <a:chOff x="6780548" y="337714"/>
            <a:chExt cx="133252" cy="1952377"/>
          </a:xfrm>
        </p:grpSpPr>
        <p:sp>
          <p:nvSpPr>
            <p:cNvPr id="139" name="Google Shape;139;p8"/>
            <p:cNvSpPr/>
            <p:nvPr/>
          </p:nvSpPr>
          <p:spPr>
            <a:xfrm>
              <a:off x="6780548" y="2156839"/>
              <a:ext cx="133252" cy="133252"/>
            </a:xfrm>
            <a:custGeom>
              <a:avLst/>
              <a:gdLst/>
              <a:ahLst/>
              <a:cxnLst/>
              <a:rect l="l" t="t" r="r" b="b"/>
              <a:pathLst>
                <a:path w="5085" h="5085" fill="none" extrusionOk="0">
                  <a:moveTo>
                    <a:pt x="1" y="1"/>
                  </a:moveTo>
                  <a:lnTo>
                    <a:pt x="5084" y="1"/>
                  </a:lnTo>
                  <a:lnTo>
                    <a:pt x="5084" y="5084"/>
                  </a:lnTo>
                  <a:lnTo>
                    <a:pt x="1" y="5084"/>
                  </a:lnTo>
                  <a:close/>
                </a:path>
              </a:pathLst>
            </a:custGeom>
            <a:noFill/>
            <a:ln w="4125" cap="flat" cmpd="sng">
              <a:solidFill>
                <a:schemeClr val="accent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8"/>
            <p:cNvSpPr/>
            <p:nvPr/>
          </p:nvSpPr>
          <p:spPr>
            <a:xfrm>
              <a:off x="6842943" y="337714"/>
              <a:ext cx="8464" cy="1695359"/>
            </a:xfrm>
            <a:custGeom>
              <a:avLst/>
              <a:gdLst/>
              <a:ahLst/>
              <a:cxnLst/>
              <a:rect l="l" t="t" r="r" b="b"/>
              <a:pathLst>
                <a:path w="323" h="64696" extrusionOk="0">
                  <a:moveTo>
                    <a:pt x="157" y="0"/>
                  </a:moveTo>
                  <a:lnTo>
                    <a:pt x="1" y="64695"/>
                  </a:lnTo>
                  <a:lnTo>
                    <a:pt x="322" y="64695"/>
                  </a:lnTo>
                  <a:lnTo>
                    <a:pt x="15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 name="Google Shape;141;p8"/>
          <p:cNvGrpSpPr/>
          <p:nvPr/>
        </p:nvGrpSpPr>
        <p:grpSpPr>
          <a:xfrm>
            <a:off x="250617" y="2402301"/>
            <a:ext cx="188650" cy="2468354"/>
            <a:chOff x="250617" y="2402301"/>
            <a:chExt cx="188650" cy="2468354"/>
          </a:xfrm>
        </p:grpSpPr>
        <p:sp>
          <p:nvSpPr>
            <p:cNvPr id="142" name="Google Shape;142;p8"/>
            <p:cNvSpPr/>
            <p:nvPr/>
          </p:nvSpPr>
          <p:spPr>
            <a:xfrm>
              <a:off x="250617" y="4681770"/>
              <a:ext cx="188650" cy="188886"/>
            </a:xfrm>
            <a:custGeom>
              <a:avLst/>
              <a:gdLst/>
              <a:ahLst/>
              <a:cxnLst/>
              <a:rect l="l" t="t" r="r" b="b"/>
              <a:pathLst>
                <a:path w="7199" h="7208" fill="none" extrusionOk="0">
                  <a:moveTo>
                    <a:pt x="0" y="1"/>
                  </a:moveTo>
                  <a:lnTo>
                    <a:pt x="7198" y="1"/>
                  </a:lnTo>
                  <a:lnTo>
                    <a:pt x="7198" y="7207"/>
                  </a:lnTo>
                  <a:lnTo>
                    <a:pt x="0" y="7207"/>
                  </a:lnTo>
                  <a:close/>
                </a:path>
              </a:pathLst>
            </a:custGeom>
            <a:noFill/>
            <a:ln w="5750" cap="flat" cmpd="sng">
              <a:solidFill>
                <a:schemeClr val="accent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8"/>
            <p:cNvSpPr/>
            <p:nvPr/>
          </p:nvSpPr>
          <p:spPr>
            <a:xfrm>
              <a:off x="278316" y="4166291"/>
              <a:ext cx="133226" cy="133226"/>
            </a:xfrm>
            <a:custGeom>
              <a:avLst/>
              <a:gdLst/>
              <a:ahLst/>
              <a:cxnLst/>
              <a:rect l="l" t="t" r="r" b="b"/>
              <a:pathLst>
                <a:path w="5084" h="5084" fill="none" extrusionOk="0">
                  <a:moveTo>
                    <a:pt x="1" y="0"/>
                  </a:moveTo>
                  <a:lnTo>
                    <a:pt x="5084" y="0"/>
                  </a:lnTo>
                  <a:lnTo>
                    <a:pt x="5084" y="5084"/>
                  </a:lnTo>
                  <a:lnTo>
                    <a:pt x="1" y="5084"/>
                  </a:lnTo>
                  <a:close/>
                </a:path>
              </a:pathLst>
            </a:custGeom>
            <a:noFill/>
            <a:ln w="4125" cap="flat" cmpd="sng">
              <a:solidFill>
                <a:schemeClr val="accent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8"/>
            <p:cNvSpPr/>
            <p:nvPr/>
          </p:nvSpPr>
          <p:spPr>
            <a:xfrm>
              <a:off x="304573" y="3689098"/>
              <a:ext cx="80476" cy="80476"/>
            </a:xfrm>
            <a:custGeom>
              <a:avLst/>
              <a:gdLst/>
              <a:ahLst/>
              <a:cxnLst/>
              <a:rect l="l" t="t" r="r" b="b"/>
              <a:pathLst>
                <a:path w="3071" h="3071" fill="none" extrusionOk="0">
                  <a:moveTo>
                    <a:pt x="1" y="0"/>
                  </a:moveTo>
                  <a:lnTo>
                    <a:pt x="3071" y="0"/>
                  </a:lnTo>
                  <a:lnTo>
                    <a:pt x="3071" y="3071"/>
                  </a:lnTo>
                  <a:lnTo>
                    <a:pt x="1" y="3071"/>
                  </a:lnTo>
                  <a:close/>
                </a:path>
              </a:pathLst>
            </a:custGeom>
            <a:noFill/>
            <a:ln w="2525" cap="flat" cmpd="sng">
              <a:solidFill>
                <a:schemeClr val="accent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8"/>
            <p:cNvSpPr/>
            <p:nvPr/>
          </p:nvSpPr>
          <p:spPr>
            <a:xfrm>
              <a:off x="340710" y="2402301"/>
              <a:ext cx="8464" cy="1011487"/>
            </a:xfrm>
            <a:custGeom>
              <a:avLst/>
              <a:gdLst/>
              <a:ahLst/>
              <a:cxnLst/>
              <a:rect l="l" t="t" r="r" b="b"/>
              <a:pathLst>
                <a:path w="323" h="38599" extrusionOk="0">
                  <a:moveTo>
                    <a:pt x="157" y="1"/>
                  </a:moveTo>
                  <a:lnTo>
                    <a:pt x="0" y="38599"/>
                  </a:lnTo>
                  <a:lnTo>
                    <a:pt x="322" y="38599"/>
                  </a:lnTo>
                  <a:lnTo>
                    <a:pt x="15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 name="Google Shape;146;p8"/>
          <p:cNvGrpSpPr/>
          <p:nvPr/>
        </p:nvGrpSpPr>
        <p:grpSpPr>
          <a:xfrm>
            <a:off x="982417" y="1695096"/>
            <a:ext cx="199237" cy="2828935"/>
            <a:chOff x="1608717" y="1280046"/>
            <a:chExt cx="199237" cy="2828935"/>
          </a:xfrm>
        </p:grpSpPr>
        <p:sp>
          <p:nvSpPr>
            <p:cNvPr id="147" name="Google Shape;147;p8"/>
            <p:cNvSpPr/>
            <p:nvPr/>
          </p:nvSpPr>
          <p:spPr>
            <a:xfrm>
              <a:off x="1608717" y="3909744"/>
              <a:ext cx="199237" cy="199237"/>
            </a:xfrm>
            <a:custGeom>
              <a:avLst/>
              <a:gdLst/>
              <a:ahLst/>
              <a:cxnLst/>
              <a:rect l="l" t="t" r="r" b="b"/>
              <a:pathLst>
                <a:path w="7603" h="7603" extrusionOk="0">
                  <a:moveTo>
                    <a:pt x="0" y="1"/>
                  </a:moveTo>
                  <a:lnTo>
                    <a:pt x="0" y="7602"/>
                  </a:lnTo>
                  <a:lnTo>
                    <a:pt x="7602" y="7602"/>
                  </a:lnTo>
                  <a:lnTo>
                    <a:pt x="760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8"/>
            <p:cNvSpPr/>
            <p:nvPr/>
          </p:nvSpPr>
          <p:spPr>
            <a:xfrm>
              <a:off x="1656175" y="3269477"/>
              <a:ext cx="104086" cy="104086"/>
            </a:xfrm>
            <a:custGeom>
              <a:avLst/>
              <a:gdLst/>
              <a:ahLst/>
              <a:cxnLst/>
              <a:rect l="l" t="t" r="r" b="b"/>
              <a:pathLst>
                <a:path w="3972" h="3972" extrusionOk="0">
                  <a:moveTo>
                    <a:pt x="0" y="1"/>
                  </a:moveTo>
                  <a:lnTo>
                    <a:pt x="0" y="3972"/>
                  </a:lnTo>
                  <a:lnTo>
                    <a:pt x="3971" y="3972"/>
                  </a:lnTo>
                  <a:lnTo>
                    <a:pt x="397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8"/>
            <p:cNvSpPr/>
            <p:nvPr/>
          </p:nvSpPr>
          <p:spPr>
            <a:xfrm>
              <a:off x="1704104" y="1280046"/>
              <a:ext cx="8464" cy="1794099"/>
            </a:xfrm>
            <a:custGeom>
              <a:avLst/>
              <a:gdLst/>
              <a:ahLst/>
              <a:cxnLst/>
              <a:rect l="l" t="t" r="r" b="b"/>
              <a:pathLst>
                <a:path w="323" h="68464" extrusionOk="0">
                  <a:moveTo>
                    <a:pt x="157" y="0"/>
                  </a:moveTo>
                  <a:lnTo>
                    <a:pt x="0" y="68464"/>
                  </a:lnTo>
                  <a:lnTo>
                    <a:pt x="322" y="68464"/>
                  </a:lnTo>
                  <a:lnTo>
                    <a:pt x="15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0" name="Google Shape;150;p8"/>
          <p:cNvSpPr/>
          <p:nvPr/>
        </p:nvSpPr>
        <p:spPr>
          <a:xfrm>
            <a:off x="646863" y="21446"/>
            <a:ext cx="8464" cy="1689069"/>
          </a:xfrm>
          <a:custGeom>
            <a:avLst/>
            <a:gdLst/>
            <a:ahLst/>
            <a:cxnLst/>
            <a:rect l="l" t="t" r="r" b="b"/>
            <a:pathLst>
              <a:path w="323" h="64456" extrusionOk="0">
                <a:moveTo>
                  <a:pt x="166" y="0"/>
                </a:moveTo>
                <a:lnTo>
                  <a:pt x="1" y="64456"/>
                </a:lnTo>
                <a:lnTo>
                  <a:pt x="322" y="64456"/>
                </a:lnTo>
                <a:lnTo>
                  <a:pt x="16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1" name="Google Shape;151;p8"/>
          <p:cNvGrpSpPr/>
          <p:nvPr/>
        </p:nvGrpSpPr>
        <p:grpSpPr>
          <a:xfrm>
            <a:off x="2038689" y="173907"/>
            <a:ext cx="57599" cy="831799"/>
            <a:chOff x="2038689" y="173907"/>
            <a:chExt cx="57599" cy="831799"/>
          </a:xfrm>
        </p:grpSpPr>
        <p:sp>
          <p:nvSpPr>
            <p:cNvPr id="152" name="Google Shape;152;p8"/>
            <p:cNvSpPr/>
            <p:nvPr/>
          </p:nvSpPr>
          <p:spPr>
            <a:xfrm>
              <a:off x="2038689" y="947872"/>
              <a:ext cx="57599" cy="57834"/>
            </a:xfrm>
            <a:custGeom>
              <a:avLst/>
              <a:gdLst/>
              <a:ahLst/>
              <a:cxnLst/>
              <a:rect l="l" t="t" r="r" b="b"/>
              <a:pathLst>
                <a:path w="2198" h="2207" fill="none" extrusionOk="0">
                  <a:moveTo>
                    <a:pt x="1" y="0"/>
                  </a:moveTo>
                  <a:lnTo>
                    <a:pt x="2197" y="0"/>
                  </a:lnTo>
                  <a:lnTo>
                    <a:pt x="2197" y="2206"/>
                  </a:lnTo>
                  <a:lnTo>
                    <a:pt x="1" y="2206"/>
                  </a:lnTo>
                  <a:close/>
                </a:path>
              </a:pathLst>
            </a:custGeom>
            <a:noFill/>
            <a:ln w="2975" cap="flat" cmpd="sng">
              <a:solidFill>
                <a:schemeClr val="accent2"/>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8"/>
            <p:cNvSpPr/>
            <p:nvPr/>
          </p:nvSpPr>
          <p:spPr>
            <a:xfrm>
              <a:off x="2063269" y="173907"/>
              <a:ext cx="8438" cy="692074"/>
            </a:xfrm>
            <a:custGeom>
              <a:avLst/>
              <a:gdLst/>
              <a:ahLst/>
              <a:cxnLst/>
              <a:rect l="l" t="t" r="r" b="b"/>
              <a:pathLst>
                <a:path w="322" h="26410" extrusionOk="0">
                  <a:moveTo>
                    <a:pt x="166" y="1"/>
                  </a:moveTo>
                  <a:lnTo>
                    <a:pt x="0" y="26410"/>
                  </a:lnTo>
                  <a:lnTo>
                    <a:pt x="322" y="26410"/>
                  </a:lnTo>
                  <a:lnTo>
                    <a:pt x="1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 name="Google Shape;154;p8"/>
          <p:cNvGrpSpPr/>
          <p:nvPr/>
        </p:nvGrpSpPr>
        <p:grpSpPr>
          <a:xfrm>
            <a:off x="8008096" y="2108910"/>
            <a:ext cx="199001" cy="2139769"/>
            <a:chOff x="8008096" y="2108910"/>
            <a:chExt cx="199001" cy="2139769"/>
          </a:xfrm>
        </p:grpSpPr>
        <p:sp>
          <p:nvSpPr>
            <p:cNvPr id="155" name="Google Shape;155;p8"/>
            <p:cNvSpPr/>
            <p:nvPr/>
          </p:nvSpPr>
          <p:spPr>
            <a:xfrm>
              <a:off x="8008096" y="4049705"/>
              <a:ext cx="199001" cy="198975"/>
            </a:xfrm>
            <a:custGeom>
              <a:avLst/>
              <a:gdLst/>
              <a:ahLst/>
              <a:cxnLst/>
              <a:rect l="l" t="t" r="r" b="b"/>
              <a:pathLst>
                <a:path w="7594" h="7593" extrusionOk="0">
                  <a:moveTo>
                    <a:pt x="1" y="0"/>
                  </a:moveTo>
                  <a:lnTo>
                    <a:pt x="1" y="7593"/>
                  </a:lnTo>
                  <a:lnTo>
                    <a:pt x="7593" y="7593"/>
                  </a:lnTo>
                  <a:lnTo>
                    <a:pt x="759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8"/>
            <p:cNvSpPr/>
            <p:nvPr/>
          </p:nvSpPr>
          <p:spPr>
            <a:xfrm>
              <a:off x="8103246" y="2108910"/>
              <a:ext cx="8464" cy="1793863"/>
            </a:xfrm>
            <a:custGeom>
              <a:avLst/>
              <a:gdLst/>
              <a:ahLst/>
              <a:cxnLst/>
              <a:rect l="l" t="t" r="r" b="b"/>
              <a:pathLst>
                <a:path w="323" h="68455" extrusionOk="0">
                  <a:moveTo>
                    <a:pt x="166" y="1"/>
                  </a:moveTo>
                  <a:lnTo>
                    <a:pt x="0" y="68455"/>
                  </a:lnTo>
                  <a:lnTo>
                    <a:pt x="322" y="68455"/>
                  </a:lnTo>
                  <a:lnTo>
                    <a:pt x="1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7" name="Google Shape;157;p8"/>
          <p:cNvSpPr/>
          <p:nvPr/>
        </p:nvSpPr>
        <p:spPr>
          <a:xfrm>
            <a:off x="2702019" y="1158651"/>
            <a:ext cx="121198" cy="121434"/>
          </a:xfrm>
          <a:custGeom>
            <a:avLst/>
            <a:gdLst/>
            <a:ahLst/>
            <a:cxnLst/>
            <a:rect l="l" t="t" r="r" b="b"/>
            <a:pathLst>
              <a:path w="4625" h="4634" extrusionOk="0">
                <a:moveTo>
                  <a:pt x="1" y="0"/>
                </a:moveTo>
                <a:lnTo>
                  <a:pt x="1" y="4633"/>
                </a:lnTo>
                <a:lnTo>
                  <a:pt x="4625" y="4633"/>
                </a:lnTo>
                <a:lnTo>
                  <a:pt x="462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8" name="Google Shape;158;p8"/>
          <p:cNvGrpSpPr/>
          <p:nvPr/>
        </p:nvGrpSpPr>
        <p:grpSpPr>
          <a:xfrm>
            <a:off x="4095146" y="-859690"/>
            <a:ext cx="199001" cy="2139769"/>
            <a:chOff x="8008096" y="2108910"/>
            <a:chExt cx="199001" cy="2139769"/>
          </a:xfrm>
        </p:grpSpPr>
        <p:sp>
          <p:nvSpPr>
            <p:cNvPr id="159" name="Google Shape;159;p8"/>
            <p:cNvSpPr/>
            <p:nvPr/>
          </p:nvSpPr>
          <p:spPr>
            <a:xfrm>
              <a:off x="8008096" y="4049705"/>
              <a:ext cx="199001" cy="198975"/>
            </a:xfrm>
            <a:custGeom>
              <a:avLst/>
              <a:gdLst/>
              <a:ahLst/>
              <a:cxnLst/>
              <a:rect l="l" t="t" r="r" b="b"/>
              <a:pathLst>
                <a:path w="7594" h="7593" extrusionOk="0">
                  <a:moveTo>
                    <a:pt x="1" y="0"/>
                  </a:moveTo>
                  <a:lnTo>
                    <a:pt x="1" y="7593"/>
                  </a:lnTo>
                  <a:lnTo>
                    <a:pt x="7593" y="7593"/>
                  </a:lnTo>
                  <a:lnTo>
                    <a:pt x="759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8"/>
            <p:cNvSpPr/>
            <p:nvPr/>
          </p:nvSpPr>
          <p:spPr>
            <a:xfrm>
              <a:off x="8103246" y="2108910"/>
              <a:ext cx="8464" cy="1793863"/>
            </a:xfrm>
            <a:custGeom>
              <a:avLst/>
              <a:gdLst/>
              <a:ahLst/>
              <a:cxnLst/>
              <a:rect l="l" t="t" r="r" b="b"/>
              <a:pathLst>
                <a:path w="323" h="68455" extrusionOk="0">
                  <a:moveTo>
                    <a:pt x="166" y="1"/>
                  </a:moveTo>
                  <a:lnTo>
                    <a:pt x="0" y="68455"/>
                  </a:lnTo>
                  <a:lnTo>
                    <a:pt x="322" y="68455"/>
                  </a:lnTo>
                  <a:lnTo>
                    <a:pt x="1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 name="Google Shape;161;p8"/>
          <p:cNvGrpSpPr/>
          <p:nvPr/>
        </p:nvGrpSpPr>
        <p:grpSpPr>
          <a:xfrm>
            <a:off x="6333286" y="3704939"/>
            <a:ext cx="133252" cy="1952377"/>
            <a:chOff x="6780548" y="337714"/>
            <a:chExt cx="133252" cy="1952377"/>
          </a:xfrm>
        </p:grpSpPr>
        <p:sp>
          <p:nvSpPr>
            <p:cNvPr id="162" name="Google Shape;162;p8"/>
            <p:cNvSpPr/>
            <p:nvPr/>
          </p:nvSpPr>
          <p:spPr>
            <a:xfrm>
              <a:off x="6780548" y="2156839"/>
              <a:ext cx="133252" cy="133252"/>
            </a:xfrm>
            <a:custGeom>
              <a:avLst/>
              <a:gdLst/>
              <a:ahLst/>
              <a:cxnLst/>
              <a:rect l="l" t="t" r="r" b="b"/>
              <a:pathLst>
                <a:path w="5085" h="5085" fill="none" extrusionOk="0">
                  <a:moveTo>
                    <a:pt x="1" y="1"/>
                  </a:moveTo>
                  <a:lnTo>
                    <a:pt x="5084" y="1"/>
                  </a:lnTo>
                  <a:lnTo>
                    <a:pt x="5084" y="5084"/>
                  </a:lnTo>
                  <a:lnTo>
                    <a:pt x="1" y="5084"/>
                  </a:lnTo>
                  <a:close/>
                </a:path>
              </a:pathLst>
            </a:custGeom>
            <a:noFill/>
            <a:ln w="4125" cap="flat" cmpd="sng">
              <a:solidFill>
                <a:schemeClr val="accent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8"/>
            <p:cNvSpPr/>
            <p:nvPr/>
          </p:nvSpPr>
          <p:spPr>
            <a:xfrm>
              <a:off x="6842943" y="337714"/>
              <a:ext cx="8464" cy="1695359"/>
            </a:xfrm>
            <a:custGeom>
              <a:avLst/>
              <a:gdLst/>
              <a:ahLst/>
              <a:cxnLst/>
              <a:rect l="l" t="t" r="r" b="b"/>
              <a:pathLst>
                <a:path w="323" h="64696" extrusionOk="0">
                  <a:moveTo>
                    <a:pt x="157" y="0"/>
                  </a:moveTo>
                  <a:lnTo>
                    <a:pt x="1" y="64695"/>
                  </a:lnTo>
                  <a:lnTo>
                    <a:pt x="322" y="64695"/>
                  </a:lnTo>
                  <a:lnTo>
                    <a:pt x="15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 name="Google Shape;164;p8"/>
          <p:cNvGrpSpPr/>
          <p:nvPr/>
        </p:nvGrpSpPr>
        <p:grpSpPr>
          <a:xfrm>
            <a:off x="2702021" y="3612763"/>
            <a:ext cx="121172" cy="760495"/>
            <a:chOff x="5245196" y="3136513"/>
            <a:chExt cx="121172" cy="760495"/>
          </a:xfrm>
        </p:grpSpPr>
        <p:sp>
          <p:nvSpPr>
            <p:cNvPr id="165" name="Google Shape;165;p8"/>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8"/>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7" name="Google Shape;167;p8"/>
          <p:cNvSpPr/>
          <p:nvPr/>
        </p:nvSpPr>
        <p:spPr>
          <a:xfrm>
            <a:off x="5539523" y="4516718"/>
            <a:ext cx="104086" cy="104322"/>
          </a:xfrm>
          <a:custGeom>
            <a:avLst/>
            <a:gdLst/>
            <a:ahLst/>
            <a:cxnLst/>
            <a:rect l="l" t="t" r="r" b="b"/>
            <a:pathLst>
              <a:path w="3972" h="3981" extrusionOk="0">
                <a:moveTo>
                  <a:pt x="0" y="1"/>
                </a:moveTo>
                <a:lnTo>
                  <a:pt x="0" y="3981"/>
                </a:lnTo>
                <a:lnTo>
                  <a:pt x="3972" y="3981"/>
                </a:lnTo>
                <a:lnTo>
                  <a:pt x="397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8"/>
          <p:cNvSpPr/>
          <p:nvPr/>
        </p:nvSpPr>
        <p:spPr>
          <a:xfrm>
            <a:off x="6994217" y="3378784"/>
            <a:ext cx="80476" cy="80476"/>
          </a:xfrm>
          <a:custGeom>
            <a:avLst/>
            <a:gdLst/>
            <a:ahLst/>
            <a:cxnLst/>
            <a:rect l="l" t="t" r="r" b="b"/>
            <a:pathLst>
              <a:path w="3071" h="3071" extrusionOk="0">
                <a:moveTo>
                  <a:pt x="1" y="1"/>
                </a:moveTo>
                <a:lnTo>
                  <a:pt x="1" y="3071"/>
                </a:lnTo>
                <a:lnTo>
                  <a:pt x="3071" y="3071"/>
                </a:lnTo>
                <a:lnTo>
                  <a:pt x="307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69"/>
        <p:cNvGrpSpPr/>
        <p:nvPr/>
      </p:nvGrpSpPr>
      <p:grpSpPr>
        <a:xfrm>
          <a:off x="0" y="0"/>
          <a:ext cx="0" cy="0"/>
          <a:chOff x="0" y="0"/>
          <a:chExt cx="0" cy="0"/>
        </a:xfrm>
      </p:grpSpPr>
      <p:sp>
        <p:nvSpPr>
          <p:cNvPr id="170" name="Google Shape;170;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171" name="Google Shape;171;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172" name="Google Shape;172;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257"/>
        <p:cNvGrpSpPr/>
        <p:nvPr/>
      </p:nvGrpSpPr>
      <p:grpSpPr>
        <a:xfrm>
          <a:off x="0" y="0"/>
          <a:ext cx="0" cy="0"/>
          <a:chOff x="0" y="0"/>
          <a:chExt cx="0" cy="0"/>
        </a:xfrm>
      </p:grpSpPr>
      <p:sp>
        <p:nvSpPr>
          <p:cNvPr id="258" name="Google Shape;258;p13"/>
          <p:cNvSpPr txBox="1">
            <a:spLocks noGrp="1"/>
          </p:cNvSpPr>
          <p:nvPr>
            <p:ph type="subTitle" idx="1"/>
          </p:nvPr>
        </p:nvSpPr>
        <p:spPr>
          <a:xfrm>
            <a:off x="6429027" y="3829680"/>
            <a:ext cx="24282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400"/>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259" name="Google Shape;259;p13"/>
          <p:cNvSpPr/>
          <p:nvPr/>
        </p:nvSpPr>
        <p:spPr>
          <a:xfrm>
            <a:off x="7647375" y="949600"/>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13"/>
          <p:cNvSpPr/>
          <p:nvPr/>
        </p:nvSpPr>
        <p:spPr>
          <a:xfrm>
            <a:off x="8985850" y="411675"/>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3"/>
          <p:cNvSpPr/>
          <p:nvPr/>
        </p:nvSpPr>
        <p:spPr>
          <a:xfrm>
            <a:off x="8359450" y="555875"/>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3"/>
          <p:cNvSpPr/>
          <p:nvPr/>
        </p:nvSpPr>
        <p:spPr>
          <a:xfrm>
            <a:off x="9122100" y="734250"/>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13"/>
          <p:cNvSpPr/>
          <p:nvPr/>
        </p:nvSpPr>
        <p:spPr>
          <a:xfrm>
            <a:off x="8798600" y="1088650"/>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13"/>
          <p:cNvSpPr/>
          <p:nvPr/>
        </p:nvSpPr>
        <p:spPr>
          <a:xfrm>
            <a:off x="6099342" y="-150600"/>
            <a:ext cx="96045" cy="95462"/>
          </a:xfrm>
          <a:custGeom>
            <a:avLst/>
            <a:gdLst/>
            <a:ahLst/>
            <a:cxnLst/>
            <a:rect l="l" t="t" r="r" b="b"/>
            <a:pathLst>
              <a:path w="3128" h="3109" extrusionOk="0">
                <a:moveTo>
                  <a:pt x="2678" y="431"/>
                </a:moveTo>
                <a:lnTo>
                  <a:pt x="2678" y="2659"/>
                </a:lnTo>
                <a:lnTo>
                  <a:pt x="450" y="2659"/>
                </a:lnTo>
                <a:lnTo>
                  <a:pt x="450" y="431"/>
                </a:lnTo>
                <a:close/>
                <a:moveTo>
                  <a:pt x="0" y="0"/>
                </a:moveTo>
                <a:lnTo>
                  <a:pt x="0" y="3109"/>
                </a:lnTo>
                <a:lnTo>
                  <a:pt x="3128" y="3109"/>
                </a:lnTo>
                <a:lnTo>
                  <a:pt x="312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13"/>
          <p:cNvSpPr/>
          <p:nvPr/>
        </p:nvSpPr>
        <p:spPr>
          <a:xfrm>
            <a:off x="6702523" y="444536"/>
            <a:ext cx="95493" cy="95462"/>
          </a:xfrm>
          <a:custGeom>
            <a:avLst/>
            <a:gdLst/>
            <a:ahLst/>
            <a:cxnLst/>
            <a:rect l="l" t="t" r="r" b="b"/>
            <a:pathLst>
              <a:path w="3110" h="3109" extrusionOk="0">
                <a:moveTo>
                  <a:pt x="2678" y="450"/>
                </a:moveTo>
                <a:lnTo>
                  <a:pt x="2678" y="2678"/>
                </a:lnTo>
                <a:lnTo>
                  <a:pt x="450" y="2678"/>
                </a:lnTo>
                <a:lnTo>
                  <a:pt x="450" y="450"/>
                </a:lnTo>
                <a:close/>
                <a:moveTo>
                  <a:pt x="1" y="0"/>
                </a:moveTo>
                <a:lnTo>
                  <a:pt x="1" y="3109"/>
                </a:lnTo>
                <a:lnTo>
                  <a:pt x="3109" y="3109"/>
                </a:lnTo>
                <a:lnTo>
                  <a:pt x="310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13"/>
          <p:cNvSpPr/>
          <p:nvPr/>
        </p:nvSpPr>
        <p:spPr>
          <a:xfrm>
            <a:off x="5904975" y="143222"/>
            <a:ext cx="82259" cy="82259"/>
          </a:xfrm>
          <a:custGeom>
            <a:avLst/>
            <a:gdLst/>
            <a:ahLst/>
            <a:cxnLst/>
            <a:rect l="l" t="t" r="r" b="b"/>
            <a:pathLst>
              <a:path w="2679" h="2679" extrusionOk="0">
                <a:moveTo>
                  <a:pt x="1" y="1"/>
                </a:moveTo>
                <a:lnTo>
                  <a:pt x="1" y="2679"/>
                </a:lnTo>
                <a:lnTo>
                  <a:pt x="2679" y="2679"/>
                </a:lnTo>
                <a:lnTo>
                  <a:pt x="267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13"/>
          <p:cNvSpPr/>
          <p:nvPr/>
        </p:nvSpPr>
        <p:spPr>
          <a:xfrm>
            <a:off x="285750" y="4542650"/>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13"/>
          <p:cNvSpPr/>
          <p:nvPr/>
        </p:nvSpPr>
        <p:spPr>
          <a:xfrm>
            <a:off x="439150" y="4803400"/>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13"/>
          <p:cNvSpPr txBox="1">
            <a:spLocks noGrp="1"/>
          </p:cNvSpPr>
          <p:nvPr>
            <p:ph type="ctrTitle"/>
          </p:nvPr>
        </p:nvSpPr>
        <p:spPr>
          <a:xfrm>
            <a:off x="970814" y="3396800"/>
            <a:ext cx="21525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1200"/>
              <a:buFont typeface="Advent Pro SemiBold"/>
              <a:buNone/>
              <a:defRPr sz="2000">
                <a:solidFill>
                  <a:schemeClr val="lt1"/>
                </a:solidFill>
                <a:latin typeface="Advent Pro SemiBold"/>
                <a:ea typeface="Advent Pro SemiBold"/>
                <a:cs typeface="Advent Pro SemiBold"/>
                <a:sym typeface="Advent Pro SemiBold"/>
              </a:defRPr>
            </a:lvl1pPr>
            <a:lvl2pPr lvl="1"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2pPr>
            <a:lvl3pPr lvl="2"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3pPr>
            <a:lvl4pPr lvl="3"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4pPr>
            <a:lvl5pPr lvl="4"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5pPr>
            <a:lvl6pPr lvl="5"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6pPr>
            <a:lvl7pPr lvl="6"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7pPr>
            <a:lvl8pPr lvl="7"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8pPr>
            <a:lvl9pPr lvl="8"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9pPr>
          </a:lstStyle>
          <a:p>
            <a:endParaRPr/>
          </a:p>
        </p:txBody>
      </p:sp>
      <p:sp>
        <p:nvSpPr>
          <p:cNvPr id="270" name="Google Shape;270;p13"/>
          <p:cNvSpPr txBox="1">
            <a:spLocks noGrp="1"/>
          </p:cNvSpPr>
          <p:nvPr>
            <p:ph type="subTitle" idx="2"/>
          </p:nvPr>
        </p:nvSpPr>
        <p:spPr>
          <a:xfrm>
            <a:off x="970814" y="3829680"/>
            <a:ext cx="24282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400"/>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271" name="Google Shape;271;p13"/>
          <p:cNvSpPr txBox="1">
            <a:spLocks noGrp="1"/>
          </p:cNvSpPr>
          <p:nvPr>
            <p:ph type="title" idx="3" hasCustomPrompt="1"/>
          </p:nvPr>
        </p:nvSpPr>
        <p:spPr>
          <a:xfrm>
            <a:off x="970814" y="2645887"/>
            <a:ext cx="1753800" cy="5778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4800"/>
              <a:buNone/>
              <a:defRPr sz="4800">
                <a:solidFill>
                  <a:schemeClr val="accent2"/>
                </a:solidFill>
              </a:defRPr>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272" name="Google Shape;272;p13"/>
          <p:cNvSpPr txBox="1">
            <a:spLocks noGrp="1"/>
          </p:cNvSpPr>
          <p:nvPr>
            <p:ph type="ctrTitle" idx="4"/>
          </p:nvPr>
        </p:nvSpPr>
        <p:spPr>
          <a:xfrm>
            <a:off x="3690348" y="3396800"/>
            <a:ext cx="13866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1200"/>
              <a:buFont typeface="Advent Pro SemiBold"/>
              <a:buNone/>
              <a:defRPr sz="2000">
                <a:solidFill>
                  <a:schemeClr val="lt1"/>
                </a:solidFill>
                <a:latin typeface="Advent Pro SemiBold"/>
                <a:ea typeface="Advent Pro SemiBold"/>
                <a:cs typeface="Advent Pro SemiBold"/>
                <a:sym typeface="Advent Pro SemiBold"/>
              </a:defRPr>
            </a:lvl1pPr>
            <a:lvl2pPr lvl="1"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2pPr>
            <a:lvl3pPr lvl="2"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3pPr>
            <a:lvl4pPr lvl="3"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4pPr>
            <a:lvl5pPr lvl="4"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5pPr>
            <a:lvl6pPr lvl="5"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6pPr>
            <a:lvl7pPr lvl="6"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7pPr>
            <a:lvl8pPr lvl="7"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8pPr>
            <a:lvl9pPr lvl="8"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9pPr>
          </a:lstStyle>
          <a:p>
            <a:endParaRPr/>
          </a:p>
        </p:txBody>
      </p:sp>
      <p:sp>
        <p:nvSpPr>
          <p:cNvPr id="273" name="Google Shape;273;p13"/>
          <p:cNvSpPr txBox="1">
            <a:spLocks noGrp="1"/>
          </p:cNvSpPr>
          <p:nvPr>
            <p:ph type="subTitle" idx="5"/>
          </p:nvPr>
        </p:nvSpPr>
        <p:spPr>
          <a:xfrm>
            <a:off x="3690341" y="3829680"/>
            <a:ext cx="24282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400"/>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274" name="Google Shape;274;p13"/>
          <p:cNvSpPr txBox="1">
            <a:spLocks noGrp="1"/>
          </p:cNvSpPr>
          <p:nvPr>
            <p:ph type="title" idx="6" hasCustomPrompt="1"/>
          </p:nvPr>
        </p:nvSpPr>
        <p:spPr>
          <a:xfrm>
            <a:off x="3690341" y="2645887"/>
            <a:ext cx="1753800" cy="5778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4800"/>
              <a:buNone/>
              <a:defRPr sz="4800">
                <a:solidFill>
                  <a:schemeClr val="accent3"/>
                </a:solidFill>
              </a:defRPr>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275" name="Google Shape;275;p13"/>
          <p:cNvSpPr txBox="1">
            <a:spLocks noGrp="1"/>
          </p:cNvSpPr>
          <p:nvPr>
            <p:ph type="ctrTitle" idx="7"/>
          </p:nvPr>
        </p:nvSpPr>
        <p:spPr>
          <a:xfrm>
            <a:off x="618825" y="411675"/>
            <a:ext cx="45762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
        <p:nvSpPr>
          <p:cNvPr id="276" name="Google Shape;276;p13"/>
          <p:cNvSpPr txBox="1">
            <a:spLocks noGrp="1"/>
          </p:cNvSpPr>
          <p:nvPr>
            <p:ph type="ctrTitle" idx="8"/>
          </p:nvPr>
        </p:nvSpPr>
        <p:spPr>
          <a:xfrm>
            <a:off x="6428436" y="3377738"/>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1200"/>
              <a:buFont typeface="Advent Pro SemiBold"/>
              <a:buNone/>
              <a:defRPr sz="2000">
                <a:solidFill>
                  <a:schemeClr val="lt1"/>
                </a:solidFill>
                <a:latin typeface="Advent Pro SemiBold"/>
                <a:ea typeface="Advent Pro SemiBold"/>
                <a:cs typeface="Advent Pro SemiBold"/>
                <a:sym typeface="Advent Pro SemiBold"/>
              </a:defRPr>
            </a:lvl1pPr>
            <a:lvl2pPr lvl="1"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2pPr>
            <a:lvl3pPr lvl="2"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3pPr>
            <a:lvl4pPr lvl="3"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4pPr>
            <a:lvl5pPr lvl="4"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5pPr>
            <a:lvl6pPr lvl="5"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6pPr>
            <a:lvl7pPr lvl="6"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7pPr>
            <a:lvl8pPr lvl="7"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8pPr>
            <a:lvl9pPr lvl="8"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9pPr>
          </a:lstStyle>
          <a:p>
            <a:endParaRPr/>
          </a:p>
        </p:txBody>
      </p:sp>
      <p:sp>
        <p:nvSpPr>
          <p:cNvPr id="277" name="Google Shape;277;p13"/>
          <p:cNvSpPr txBox="1">
            <a:spLocks noGrp="1"/>
          </p:cNvSpPr>
          <p:nvPr>
            <p:ph type="title" idx="9" hasCustomPrompt="1"/>
          </p:nvPr>
        </p:nvSpPr>
        <p:spPr>
          <a:xfrm>
            <a:off x="6428436" y="2645887"/>
            <a:ext cx="1753800" cy="5778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4800"/>
              <a:buNone/>
              <a:defRPr sz="4800">
                <a:solidFill>
                  <a:schemeClr val="accent1"/>
                </a:solidFill>
              </a:defRPr>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278" name="Google Shape;278;p13"/>
          <p:cNvSpPr txBox="1">
            <a:spLocks noGrp="1"/>
          </p:cNvSpPr>
          <p:nvPr>
            <p:ph type="ctrTitle" idx="13"/>
          </p:nvPr>
        </p:nvSpPr>
        <p:spPr>
          <a:xfrm>
            <a:off x="6429027" y="3396800"/>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1200"/>
              <a:buFont typeface="Advent Pro SemiBold"/>
              <a:buNone/>
              <a:defRPr sz="2000">
                <a:solidFill>
                  <a:schemeClr val="lt1"/>
                </a:solidFill>
                <a:latin typeface="Advent Pro SemiBold"/>
                <a:ea typeface="Advent Pro SemiBold"/>
                <a:cs typeface="Advent Pro SemiBold"/>
                <a:sym typeface="Advent Pro SemiBold"/>
              </a:defRPr>
            </a:lvl1pPr>
            <a:lvl2pPr lvl="1"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2pPr>
            <a:lvl3pPr lvl="2"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3pPr>
            <a:lvl4pPr lvl="3"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4pPr>
            <a:lvl5pPr lvl="4"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5pPr>
            <a:lvl6pPr lvl="5"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6pPr>
            <a:lvl7pPr lvl="6"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7pPr>
            <a:lvl8pPr lvl="7"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8pPr>
            <a:lvl9pPr lvl="8"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ackground">
  <p:cSld name="CUSTOM_5">
    <p:spTree>
      <p:nvGrpSpPr>
        <p:cNvPr id="1" name="Shape 425"/>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426"/>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1pPr>
            <a:lvl2pPr lvl="1">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2pPr>
            <a:lvl3pPr lvl="2">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3pPr>
            <a:lvl4pPr lvl="3">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4pPr>
            <a:lvl5pPr lvl="4">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5pPr>
            <a:lvl6pPr lvl="5">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6pPr>
            <a:lvl7pPr lvl="6">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7pPr>
            <a:lvl8pPr lvl="7">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8pPr>
            <a:lvl9pPr lvl="8">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lt1"/>
              </a:buClr>
              <a:buSzPts val="1800"/>
              <a:buFont typeface="Maven Pro"/>
              <a:buChar char="●"/>
              <a:defRPr sz="1800">
                <a:solidFill>
                  <a:schemeClr val="lt1"/>
                </a:solidFill>
                <a:latin typeface="Maven Pro"/>
                <a:ea typeface="Maven Pro"/>
                <a:cs typeface="Maven Pro"/>
                <a:sym typeface="Maven Pro"/>
              </a:defRPr>
            </a:lvl1pPr>
            <a:lvl2pPr marL="914400" lvl="1"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2pPr>
            <a:lvl3pPr marL="1371600" lvl="2"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3pPr>
            <a:lvl4pPr marL="1828800" lvl="3"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4pPr>
            <a:lvl5pPr marL="2286000" lvl="4"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5pPr>
            <a:lvl6pPr marL="2743200" lvl="5"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6pPr>
            <a:lvl7pPr marL="3200400" lvl="6"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7pPr>
            <a:lvl8pPr marL="3657600" lvl="7"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8pPr>
            <a:lvl9pPr marL="4114800" lvl="8" indent="-317500">
              <a:lnSpc>
                <a:spcPct val="115000"/>
              </a:lnSpc>
              <a:spcBef>
                <a:spcPts val="1600"/>
              </a:spcBef>
              <a:spcAft>
                <a:spcPts val="1600"/>
              </a:spcAft>
              <a:buClr>
                <a:schemeClr val="lt1"/>
              </a:buClr>
              <a:buSzPts val="1400"/>
              <a:buFont typeface="Maven Pro"/>
              <a:buChar char="■"/>
              <a:defRPr>
                <a:solidFill>
                  <a:schemeClr val="lt1"/>
                </a:solidFill>
                <a:latin typeface="Maven Pro"/>
                <a:ea typeface="Maven Pro"/>
                <a:cs typeface="Maven Pro"/>
                <a:sym typeface="Maven Pro"/>
              </a:defRPr>
            </a:lvl9pPr>
          </a:lstStyle>
          <a:p>
            <a:endParaRPr/>
          </a:p>
        </p:txBody>
      </p:sp>
    </p:spTree>
  </p:cSld>
  <p:clrMap bg1="lt1" tx1="dk1" bg2="dk2" tx2="lt2" accent1="accent1" accent2="accent2" accent3="accent3" accent4="accent4" accent5="accent5" accent6="accent6" hlink="hlink" folHlink="folHlink"/>
  <p:sldLayoutIdLst>
    <p:sldLayoutId id="2147483654" r:id="rId1"/>
    <p:sldLayoutId id="2147483655" r:id="rId2"/>
    <p:sldLayoutId id="2147483659" r:id="rId3"/>
    <p:sldLayoutId id="2147483667" r:id="rId4"/>
    <p:sldLayoutId id="2147483668" r:id="rId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3.png"/><Relationship Id="rId5" Type="http://schemas.openxmlformats.org/officeDocument/2006/relationships/image" Target="../media/image25.png"/><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8.sv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3.xml"/><Relationship Id="rId5" Type="http://schemas.openxmlformats.org/officeDocument/2006/relationships/image" Target="../media/image31.png"/><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3.xml"/><Relationship Id="rId5" Type="http://schemas.openxmlformats.org/officeDocument/2006/relationships/image" Target="../media/image32.png"/><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9.png"/><Relationship Id="rId11" Type="http://schemas.openxmlformats.org/officeDocument/2006/relationships/image" Target="../media/image3.pn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71"/>
        <p:cNvGrpSpPr/>
        <p:nvPr/>
      </p:nvGrpSpPr>
      <p:grpSpPr>
        <a:xfrm>
          <a:off x="0" y="0"/>
          <a:ext cx="0" cy="0"/>
          <a:chOff x="0" y="0"/>
          <a:chExt cx="0" cy="0"/>
        </a:xfrm>
      </p:grpSpPr>
      <p:sp>
        <p:nvSpPr>
          <p:cNvPr id="490" name="Google Shape;490;p27"/>
          <p:cNvSpPr/>
          <p:nvPr/>
        </p:nvSpPr>
        <p:spPr>
          <a:xfrm>
            <a:off x="1346749" y="1669267"/>
            <a:ext cx="577195" cy="577814"/>
          </a:xfrm>
          <a:custGeom>
            <a:avLst/>
            <a:gdLst/>
            <a:ahLst/>
            <a:cxnLst/>
            <a:rect l="l" t="t" r="r" b="b"/>
            <a:pathLst>
              <a:path w="11193" h="11205" extrusionOk="0">
                <a:moveTo>
                  <a:pt x="3763" y="358"/>
                </a:moveTo>
                <a:cubicBezTo>
                  <a:pt x="4096" y="358"/>
                  <a:pt x="4346" y="632"/>
                  <a:pt x="4346" y="941"/>
                </a:cubicBezTo>
                <a:cubicBezTo>
                  <a:pt x="4346" y="1144"/>
                  <a:pt x="4239" y="1346"/>
                  <a:pt x="4061" y="1441"/>
                </a:cubicBezTo>
                <a:cubicBezTo>
                  <a:pt x="4013" y="1477"/>
                  <a:pt x="3977" y="1536"/>
                  <a:pt x="3977" y="1596"/>
                </a:cubicBezTo>
                <a:lnTo>
                  <a:pt x="3977" y="2001"/>
                </a:lnTo>
                <a:cubicBezTo>
                  <a:pt x="3977" y="2096"/>
                  <a:pt x="4049" y="2179"/>
                  <a:pt x="4156" y="2179"/>
                </a:cubicBezTo>
                <a:lnTo>
                  <a:pt x="5394" y="2179"/>
                </a:lnTo>
                <a:lnTo>
                  <a:pt x="5394" y="3406"/>
                </a:lnTo>
                <a:cubicBezTo>
                  <a:pt x="5394" y="3513"/>
                  <a:pt x="5466" y="3584"/>
                  <a:pt x="5573" y="3584"/>
                </a:cubicBezTo>
                <a:lnTo>
                  <a:pt x="5966" y="3584"/>
                </a:lnTo>
                <a:cubicBezTo>
                  <a:pt x="6025" y="3584"/>
                  <a:pt x="6085" y="3561"/>
                  <a:pt x="6120" y="3501"/>
                </a:cubicBezTo>
                <a:cubicBezTo>
                  <a:pt x="6228" y="3322"/>
                  <a:pt x="6418" y="3215"/>
                  <a:pt x="6620" y="3215"/>
                </a:cubicBezTo>
                <a:cubicBezTo>
                  <a:pt x="6954" y="3215"/>
                  <a:pt x="7204" y="3489"/>
                  <a:pt x="7204" y="3799"/>
                </a:cubicBezTo>
                <a:cubicBezTo>
                  <a:pt x="7204" y="4120"/>
                  <a:pt x="6942" y="4382"/>
                  <a:pt x="6620" y="4382"/>
                </a:cubicBezTo>
                <a:cubicBezTo>
                  <a:pt x="6418" y="4382"/>
                  <a:pt x="6228" y="4275"/>
                  <a:pt x="6120" y="4096"/>
                </a:cubicBezTo>
                <a:cubicBezTo>
                  <a:pt x="6085" y="4037"/>
                  <a:pt x="6025" y="4001"/>
                  <a:pt x="5966" y="4001"/>
                </a:cubicBezTo>
                <a:lnTo>
                  <a:pt x="5573" y="4001"/>
                </a:lnTo>
                <a:cubicBezTo>
                  <a:pt x="5466" y="4001"/>
                  <a:pt x="5394" y="4084"/>
                  <a:pt x="5394" y="4180"/>
                </a:cubicBezTo>
                <a:lnTo>
                  <a:pt x="5394" y="5418"/>
                </a:lnTo>
                <a:lnTo>
                  <a:pt x="4334" y="5418"/>
                </a:lnTo>
                <a:lnTo>
                  <a:pt x="4334" y="5299"/>
                </a:lnTo>
                <a:cubicBezTo>
                  <a:pt x="4573" y="5120"/>
                  <a:pt x="4704" y="4834"/>
                  <a:pt x="4704" y="4561"/>
                </a:cubicBezTo>
                <a:cubicBezTo>
                  <a:pt x="4704" y="4037"/>
                  <a:pt x="4287" y="3620"/>
                  <a:pt x="3775" y="3620"/>
                </a:cubicBezTo>
                <a:cubicBezTo>
                  <a:pt x="3251" y="3620"/>
                  <a:pt x="2834" y="4037"/>
                  <a:pt x="2834" y="4561"/>
                </a:cubicBezTo>
                <a:cubicBezTo>
                  <a:pt x="2834" y="4858"/>
                  <a:pt x="2965" y="5132"/>
                  <a:pt x="3203" y="5299"/>
                </a:cubicBezTo>
                <a:lnTo>
                  <a:pt x="3203" y="5430"/>
                </a:lnTo>
                <a:lnTo>
                  <a:pt x="2144" y="5430"/>
                </a:lnTo>
                <a:lnTo>
                  <a:pt x="2144" y="2179"/>
                </a:lnTo>
                <a:lnTo>
                  <a:pt x="3382" y="2179"/>
                </a:lnTo>
                <a:cubicBezTo>
                  <a:pt x="3489" y="2179"/>
                  <a:pt x="3561" y="2096"/>
                  <a:pt x="3561" y="2001"/>
                </a:cubicBezTo>
                <a:lnTo>
                  <a:pt x="3561" y="1596"/>
                </a:lnTo>
                <a:cubicBezTo>
                  <a:pt x="3561" y="1536"/>
                  <a:pt x="3537" y="1477"/>
                  <a:pt x="3465" y="1441"/>
                </a:cubicBezTo>
                <a:cubicBezTo>
                  <a:pt x="3299" y="1346"/>
                  <a:pt x="3191" y="1144"/>
                  <a:pt x="3191" y="941"/>
                </a:cubicBezTo>
                <a:cubicBezTo>
                  <a:pt x="3191" y="608"/>
                  <a:pt x="3453" y="358"/>
                  <a:pt x="3763" y="358"/>
                </a:cubicBezTo>
                <a:close/>
                <a:moveTo>
                  <a:pt x="9014" y="5811"/>
                </a:moveTo>
                <a:lnTo>
                  <a:pt x="9014" y="7799"/>
                </a:lnTo>
                <a:lnTo>
                  <a:pt x="9014" y="8025"/>
                </a:lnTo>
                <a:lnTo>
                  <a:pt x="9014" y="9049"/>
                </a:lnTo>
                <a:lnTo>
                  <a:pt x="7775" y="9049"/>
                </a:lnTo>
                <a:cubicBezTo>
                  <a:pt x="7668" y="9049"/>
                  <a:pt x="7597" y="9121"/>
                  <a:pt x="7597" y="9228"/>
                </a:cubicBezTo>
                <a:lnTo>
                  <a:pt x="7597" y="9633"/>
                </a:lnTo>
                <a:cubicBezTo>
                  <a:pt x="7597" y="9692"/>
                  <a:pt x="7621" y="9752"/>
                  <a:pt x="7680" y="9776"/>
                </a:cubicBezTo>
                <a:cubicBezTo>
                  <a:pt x="7859" y="9883"/>
                  <a:pt x="7966" y="10073"/>
                  <a:pt x="7966" y="10288"/>
                </a:cubicBezTo>
                <a:cubicBezTo>
                  <a:pt x="7966" y="10609"/>
                  <a:pt x="7704" y="10871"/>
                  <a:pt x="7382" y="10871"/>
                </a:cubicBezTo>
                <a:cubicBezTo>
                  <a:pt x="7061" y="10871"/>
                  <a:pt x="6811" y="10597"/>
                  <a:pt x="6811" y="10288"/>
                </a:cubicBezTo>
                <a:cubicBezTo>
                  <a:pt x="6811" y="10073"/>
                  <a:pt x="6906" y="9883"/>
                  <a:pt x="7085" y="9776"/>
                </a:cubicBezTo>
                <a:cubicBezTo>
                  <a:pt x="7144" y="9752"/>
                  <a:pt x="7180" y="9692"/>
                  <a:pt x="7180" y="9633"/>
                </a:cubicBezTo>
                <a:lnTo>
                  <a:pt x="7180" y="9228"/>
                </a:lnTo>
                <a:cubicBezTo>
                  <a:pt x="7180" y="9121"/>
                  <a:pt x="7109" y="9049"/>
                  <a:pt x="7001" y="9049"/>
                </a:cubicBezTo>
                <a:lnTo>
                  <a:pt x="5763" y="9049"/>
                </a:lnTo>
                <a:lnTo>
                  <a:pt x="5763" y="7811"/>
                </a:lnTo>
                <a:cubicBezTo>
                  <a:pt x="5763" y="7716"/>
                  <a:pt x="5692" y="7632"/>
                  <a:pt x="5585" y="7632"/>
                </a:cubicBezTo>
                <a:lnTo>
                  <a:pt x="5180" y="7632"/>
                </a:lnTo>
                <a:cubicBezTo>
                  <a:pt x="5120" y="7632"/>
                  <a:pt x="5061" y="7668"/>
                  <a:pt x="5037" y="7728"/>
                </a:cubicBezTo>
                <a:cubicBezTo>
                  <a:pt x="4930" y="7906"/>
                  <a:pt x="4739" y="8013"/>
                  <a:pt x="4525" y="8013"/>
                </a:cubicBezTo>
                <a:cubicBezTo>
                  <a:pt x="4203" y="8013"/>
                  <a:pt x="3953" y="7740"/>
                  <a:pt x="3953" y="7430"/>
                </a:cubicBezTo>
                <a:cubicBezTo>
                  <a:pt x="3953" y="7120"/>
                  <a:pt x="4215" y="6847"/>
                  <a:pt x="4525" y="6847"/>
                </a:cubicBezTo>
                <a:cubicBezTo>
                  <a:pt x="4739" y="6847"/>
                  <a:pt x="4930" y="6954"/>
                  <a:pt x="5037" y="7132"/>
                </a:cubicBezTo>
                <a:cubicBezTo>
                  <a:pt x="5061" y="7192"/>
                  <a:pt x="5120" y="7216"/>
                  <a:pt x="5180" y="7216"/>
                </a:cubicBezTo>
                <a:lnTo>
                  <a:pt x="5585" y="7216"/>
                </a:lnTo>
                <a:cubicBezTo>
                  <a:pt x="5692" y="7216"/>
                  <a:pt x="5763" y="7144"/>
                  <a:pt x="5763" y="7037"/>
                </a:cubicBezTo>
                <a:lnTo>
                  <a:pt x="5763" y="5811"/>
                </a:lnTo>
                <a:lnTo>
                  <a:pt x="6823" y="5811"/>
                </a:lnTo>
                <a:lnTo>
                  <a:pt x="6823" y="5942"/>
                </a:lnTo>
                <a:cubicBezTo>
                  <a:pt x="6585" y="6120"/>
                  <a:pt x="6454" y="6406"/>
                  <a:pt x="6454" y="6680"/>
                </a:cubicBezTo>
                <a:cubicBezTo>
                  <a:pt x="6454" y="7204"/>
                  <a:pt x="6870" y="7621"/>
                  <a:pt x="7382" y="7621"/>
                </a:cubicBezTo>
                <a:cubicBezTo>
                  <a:pt x="7906" y="7621"/>
                  <a:pt x="8323" y="7204"/>
                  <a:pt x="8323" y="6680"/>
                </a:cubicBezTo>
                <a:cubicBezTo>
                  <a:pt x="8323" y="6382"/>
                  <a:pt x="8192" y="6108"/>
                  <a:pt x="7954" y="5942"/>
                </a:cubicBezTo>
                <a:lnTo>
                  <a:pt x="7954" y="5811"/>
                </a:lnTo>
                <a:close/>
                <a:moveTo>
                  <a:pt x="3799" y="1"/>
                </a:moveTo>
                <a:cubicBezTo>
                  <a:pt x="3275" y="1"/>
                  <a:pt x="2858" y="417"/>
                  <a:pt x="2858" y="941"/>
                </a:cubicBezTo>
                <a:cubicBezTo>
                  <a:pt x="2858" y="1239"/>
                  <a:pt x="3001" y="1525"/>
                  <a:pt x="3239" y="1679"/>
                </a:cubicBezTo>
                <a:lnTo>
                  <a:pt x="3239" y="1822"/>
                </a:lnTo>
                <a:lnTo>
                  <a:pt x="2001" y="1822"/>
                </a:lnTo>
                <a:cubicBezTo>
                  <a:pt x="1894" y="1822"/>
                  <a:pt x="1822" y="1894"/>
                  <a:pt x="1822" y="2001"/>
                </a:cubicBezTo>
                <a:lnTo>
                  <a:pt x="1822" y="5608"/>
                </a:lnTo>
                <a:lnTo>
                  <a:pt x="1822" y="6847"/>
                </a:lnTo>
                <a:lnTo>
                  <a:pt x="1691" y="6847"/>
                </a:lnTo>
                <a:cubicBezTo>
                  <a:pt x="1513" y="6609"/>
                  <a:pt x="1227" y="6478"/>
                  <a:pt x="941" y="6478"/>
                </a:cubicBezTo>
                <a:cubicBezTo>
                  <a:pt x="417" y="6478"/>
                  <a:pt x="1" y="6894"/>
                  <a:pt x="1" y="7406"/>
                </a:cubicBezTo>
                <a:cubicBezTo>
                  <a:pt x="1" y="7930"/>
                  <a:pt x="417" y="8347"/>
                  <a:pt x="941" y="8347"/>
                </a:cubicBezTo>
                <a:cubicBezTo>
                  <a:pt x="1239" y="8347"/>
                  <a:pt x="1525" y="8216"/>
                  <a:pt x="1691" y="7978"/>
                </a:cubicBezTo>
                <a:lnTo>
                  <a:pt x="1822" y="7978"/>
                </a:lnTo>
                <a:lnTo>
                  <a:pt x="1822" y="9216"/>
                </a:lnTo>
                <a:cubicBezTo>
                  <a:pt x="1822" y="9311"/>
                  <a:pt x="1894" y="9395"/>
                  <a:pt x="2001" y="9395"/>
                </a:cubicBezTo>
                <a:lnTo>
                  <a:pt x="2620" y="9395"/>
                </a:lnTo>
                <a:cubicBezTo>
                  <a:pt x="2727" y="9395"/>
                  <a:pt x="2799" y="9311"/>
                  <a:pt x="2799" y="9216"/>
                </a:cubicBezTo>
                <a:cubicBezTo>
                  <a:pt x="2799" y="9109"/>
                  <a:pt x="2727" y="9037"/>
                  <a:pt x="2620" y="9037"/>
                </a:cubicBezTo>
                <a:lnTo>
                  <a:pt x="2179" y="9037"/>
                </a:lnTo>
                <a:lnTo>
                  <a:pt x="2179" y="7799"/>
                </a:lnTo>
                <a:cubicBezTo>
                  <a:pt x="2179" y="7692"/>
                  <a:pt x="2108" y="7621"/>
                  <a:pt x="2001" y="7621"/>
                </a:cubicBezTo>
                <a:lnTo>
                  <a:pt x="1596" y="7621"/>
                </a:lnTo>
                <a:cubicBezTo>
                  <a:pt x="1536" y="7621"/>
                  <a:pt x="1477" y="7644"/>
                  <a:pt x="1453" y="7704"/>
                </a:cubicBezTo>
                <a:cubicBezTo>
                  <a:pt x="1346" y="7882"/>
                  <a:pt x="1155" y="7990"/>
                  <a:pt x="941" y="7990"/>
                </a:cubicBezTo>
                <a:cubicBezTo>
                  <a:pt x="620" y="7990"/>
                  <a:pt x="358" y="7728"/>
                  <a:pt x="358" y="7406"/>
                </a:cubicBezTo>
                <a:cubicBezTo>
                  <a:pt x="358" y="7085"/>
                  <a:pt x="632" y="6835"/>
                  <a:pt x="941" y="6835"/>
                </a:cubicBezTo>
                <a:cubicBezTo>
                  <a:pt x="1155" y="6835"/>
                  <a:pt x="1346" y="6930"/>
                  <a:pt x="1453" y="7109"/>
                </a:cubicBezTo>
                <a:cubicBezTo>
                  <a:pt x="1477" y="7168"/>
                  <a:pt x="1536" y="7204"/>
                  <a:pt x="1596" y="7204"/>
                </a:cubicBezTo>
                <a:lnTo>
                  <a:pt x="2001" y="7204"/>
                </a:lnTo>
                <a:cubicBezTo>
                  <a:pt x="2108" y="7204"/>
                  <a:pt x="2179" y="7132"/>
                  <a:pt x="2179" y="7025"/>
                </a:cubicBezTo>
                <a:lnTo>
                  <a:pt x="2179" y="5787"/>
                </a:lnTo>
                <a:lnTo>
                  <a:pt x="3418" y="5787"/>
                </a:lnTo>
                <a:cubicBezTo>
                  <a:pt x="3513" y="5787"/>
                  <a:pt x="3596" y="5716"/>
                  <a:pt x="3596" y="5608"/>
                </a:cubicBezTo>
                <a:lnTo>
                  <a:pt x="3596" y="5204"/>
                </a:lnTo>
                <a:cubicBezTo>
                  <a:pt x="3596" y="5144"/>
                  <a:pt x="3561" y="5085"/>
                  <a:pt x="3501" y="5061"/>
                </a:cubicBezTo>
                <a:cubicBezTo>
                  <a:pt x="3322" y="4954"/>
                  <a:pt x="3215" y="4763"/>
                  <a:pt x="3215" y="4549"/>
                </a:cubicBezTo>
                <a:cubicBezTo>
                  <a:pt x="3215" y="4227"/>
                  <a:pt x="3489" y="3977"/>
                  <a:pt x="3799" y="3977"/>
                </a:cubicBezTo>
                <a:cubicBezTo>
                  <a:pt x="4132" y="3977"/>
                  <a:pt x="4382" y="4239"/>
                  <a:pt x="4382" y="4549"/>
                </a:cubicBezTo>
                <a:cubicBezTo>
                  <a:pt x="4382" y="4763"/>
                  <a:pt x="4275" y="4954"/>
                  <a:pt x="4096" y="5061"/>
                </a:cubicBezTo>
                <a:cubicBezTo>
                  <a:pt x="4037" y="5085"/>
                  <a:pt x="4013" y="5144"/>
                  <a:pt x="4013" y="5204"/>
                </a:cubicBezTo>
                <a:lnTo>
                  <a:pt x="4013" y="5608"/>
                </a:lnTo>
                <a:cubicBezTo>
                  <a:pt x="4013" y="5716"/>
                  <a:pt x="4084" y="5787"/>
                  <a:pt x="4192" y="5787"/>
                </a:cubicBezTo>
                <a:lnTo>
                  <a:pt x="5418" y="5787"/>
                </a:lnTo>
                <a:lnTo>
                  <a:pt x="5418" y="6847"/>
                </a:lnTo>
                <a:lnTo>
                  <a:pt x="5287" y="6847"/>
                </a:lnTo>
                <a:cubicBezTo>
                  <a:pt x="5108" y="6609"/>
                  <a:pt x="4823" y="6478"/>
                  <a:pt x="4549" y="6478"/>
                </a:cubicBezTo>
                <a:cubicBezTo>
                  <a:pt x="4025" y="6478"/>
                  <a:pt x="3608" y="6894"/>
                  <a:pt x="3608" y="7406"/>
                </a:cubicBezTo>
                <a:cubicBezTo>
                  <a:pt x="3608" y="7930"/>
                  <a:pt x="4025" y="8347"/>
                  <a:pt x="4549" y="8347"/>
                </a:cubicBezTo>
                <a:cubicBezTo>
                  <a:pt x="4846" y="8347"/>
                  <a:pt x="5120" y="8216"/>
                  <a:pt x="5287" y="7978"/>
                </a:cubicBezTo>
                <a:lnTo>
                  <a:pt x="5418" y="7978"/>
                </a:lnTo>
                <a:lnTo>
                  <a:pt x="5418" y="9037"/>
                </a:lnTo>
                <a:lnTo>
                  <a:pt x="3168" y="9037"/>
                </a:lnTo>
                <a:cubicBezTo>
                  <a:pt x="3072" y="9037"/>
                  <a:pt x="3001" y="9109"/>
                  <a:pt x="3001" y="9216"/>
                </a:cubicBezTo>
                <a:cubicBezTo>
                  <a:pt x="3001" y="9311"/>
                  <a:pt x="3072" y="9395"/>
                  <a:pt x="3168" y="9395"/>
                </a:cubicBezTo>
                <a:lnTo>
                  <a:pt x="6835" y="9395"/>
                </a:lnTo>
                <a:lnTo>
                  <a:pt x="6835" y="9526"/>
                </a:lnTo>
                <a:cubicBezTo>
                  <a:pt x="6597" y="9704"/>
                  <a:pt x="6466" y="9990"/>
                  <a:pt x="6466" y="10264"/>
                </a:cubicBezTo>
                <a:cubicBezTo>
                  <a:pt x="6466" y="10788"/>
                  <a:pt x="6882" y="11204"/>
                  <a:pt x="7406" y="11204"/>
                </a:cubicBezTo>
                <a:cubicBezTo>
                  <a:pt x="7918" y="11204"/>
                  <a:pt x="8335" y="10788"/>
                  <a:pt x="8335" y="10264"/>
                </a:cubicBezTo>
                <a:cubicBezTo>
                  <a:pt x="8335" y="9966"/>
                  <a:pt x="8204" y="9692"/>
                  <a:pt x="7966" y="9526"/>
                </a:cubicBezTo>
                <a:lnTo>
                  <a:pt x="7966" y="9395"/>
                </a:lnTo>
                <a:lnTo>
                  <a:pt x="9204" y="9395"/>
                </a:lnTo>
                <a:cubicBezTo>
                  <a:pt x="9311" y="9395"/>
                  <a:pt x="9383" y="9311"/>
                  <a:pt x="9383" y="9216"/>
                </a:cubicBezTo>
                <a:lnTo>
                  <a:pt x="9383" y="8002"/>
                </a:lnTo>
                <a:lnTo>
                  <a:pt x="9383" y="7787"/>
                </a:lnTo>
                <a:lnTo>
                  <a:pt x="9383" y="5596"/>
                </a:lnTo>
                <a:lnTo>
                  <a:pt x="9383" y="4358"/>
                </a:lnTo>
                <a:lnTo>
                  <a:pt x="9514" y="4358"/>
                </a:lnTo>
                <a:cubicBezTo>
                  <a:pt x="9692" y="4596"/>
                  <a:pt x="9978" y="4727"/>
                  <a:pt x="10264" y="4727"/>
                </a:cubicBezTo>
                <a:cubicBezTo>
                  <a:pt x="10776" y="4727"/>
                  <a:pt x="11192" y="4311"/>
                  <a:pt x="11192" y="3799"/>
                </a:cubicBezTo>
                <a:cubicBezTo>
                  <a:pt x="11192" y="3287"/>
                  <a:pt x="10776" y="2858"/>
                  <a:pt x="10264" y="2858"/>
                </a:cubicBezTo>
                <a:cubicBezTo>
                  <a:pt x="9966" y="2858"/>
                  <a:pt x="9680" y="2989"/>
                  <a:pt x="9514" y="3227"/>
                </a:cubicBezTo>
                <a:lnTo>
                  <a:pt x="9383" y="3227"/>
                </a:lnTo>
                <a:lnTo>
                  <a:pt x="9383" y="2001"/>
                </a:lnTo>
                <a:cubicBezTo>
                  <a:pt x="9383" y="1894"/>
                  <a:pt x="9311" y="1822"/>
                  <a:pt x="9204" y="1822"/>
                </a:cubicBezTo>
                <a:lnTo>
                  <a:pt x="8609" y="1822"/>
                </a:lnTo>
                <a:cubicBezTo>
                  <a:pt x="8502" y="1822"/>
                  <a:pt x="8430" y="1894"/>
                  <a:pt x="8430" y="2001"/>
                </a:cubicBezTo>
                <a:cubicBezTo>
                  <a:pt x="8430" y="2096"/>
                  <a:pt x="8502" y="2179"/>
                  <a:pt x="8609" y="2179"/>
                </a:cubicBezTo>
                <a:lnTo>
                  <a:pt x="9026" y="2179"/>
                </a:lnTo>
                <a:lnTo>
                  <a:pt x="9026" y="3406"/>
                </a:lnTo>
                <a:cubicBezTo>
                  <a:pt x="9026" y="3513"/>
                  <a:pt x="9097" y="3584"/>
                  <a:pt x="9204" y="3584"/>
                </a:cubicBezTo>
                <a:lnTo>
                  <a:pt x="9609" y="3584"/>
                </a:lnTo>
                <a:cubicBezTo>
                  <a:pt x="9668" y="3584"/>
                  <a:pt x="9728" y="3561"/>
                  <a:pt x="9752" y="3501"/>
                </a:cubicBezTo>
                <a:cubicBezTo>
                  <a:pt x="9859" y="3322"/>
                  <a:pt x="10049" y="3215"/>
                  <a:pt x="10264" y="3215"/>
                </a:cubicBezTo>
                <a:cubicBezTo>
                  <a:pt x="10585" y="3215"/>
                  <a:pt x="10835" y="3489"/>
                  <a:pt x="10835" y="3799"/>
                </a:cubicBezTo>
                <a:cubicBezTo>
                  <a:pt x="10835" y="4120"/>
                  <a:pt x="10573" y="4382"/>
                  <a:pt x="10264" y="4382"/>
                </a:cubicBezTo>
                <a:cubicBezTo>
                  <a:pt x="10049" y="4382"/>
                  <a:pt x="9859" y="4275"/>
                  <a:pt x="9752" y="4096"/>
                </a:cubicBezTo>
                <a:cubicBezTo>
                  <a:pt x="9728" y="4037"/>
                  <a:pt x="9668" y="4001"/>
                  <a:pt x="9609" y="4001"/>
                </a:cubicBezTo>
                <a:lnTo>
                  <a:pt x="9204" y="4001"/>
                </a:lnTo>
                <a:cubicBezTo>
                  <a:pt x="9097" y="4001"/>
                  <a:pt x="9026" y="4084"/>
                  <a:pt x="9026" y="4180"/>
                </a:cubicBezTo>
                <a:lnTo>
                  <a:pt x="9026" y="5418"/>
                </a:lnTo>
                <a:lnTo>
                  <a:pt x="7787" y="5418"/>
                </a:lnTo>
                <a:cubicBezTo>
                  <a:pt x="7680" y="5418"/>
                  <a:pt x="7609" y="5489"/>
                  <a:pt x="7609" y="5596"/>
                </a:cubicBezTo>
                <a:lnTo>
                  <a:pt x="7609" y="6001"/>
                </a:lnTo>
                <a:cubicBezTo>
                  <a:pt x="7609" y="6061"/>
                  <a:pt x="7644" y="6120"/>
                  <a:pt x="7704" y="6144"/>
                </a:cubicBezTo>
                <a:cubicBezTo>
                  <a:pt x="7883" y="6251"/>
                  <a:pt x="7978" y="6442"/>
                  <a:pt x="7978" y="6656"/>
                </a:cubicBezTo>
                <a:cubicBezTo>
                  <a:pt x="7978" y="6978"/>
                  <a:pt x="7716" y="7240"/>
                  <a:pt x="7406" y="7240"/>
                </a:cubicBezTo>
                <a:cubicBezTo>
                  <a:pt x="7073" y="7240"/>
                  <a:pt x="6823" y="6966"/>
                  <a:pt x="6823" y="6656"/>
                </a:cubicBezTo>
                <a:cubicBezTo>
                  <a:pt x="6823" y="6442"/>
                  <a:pt x="6930" y="6251"/>
                  <a:pt x="7109" y="6144"/>
                </a:cubicBezTo>
                <a:cubicBezTo>
                  <a:pt x="7168" y="6120"/>
                  <a:pt x="7192" y="6061"/>
                  <a:pt x="7192" y="6001"/>
                </a:cubicBezTo>
                <a:lnTo>
                  <a:pt x="7192" y="5596"/>
                </a:lnTo>
                <a:cubicBezTo>
                  <a:pt x="7192" y="5489"/>
                  <a:pt x="7121" y="5418"/>
                  <a:pt x="7013" y="5418"/>
                </a:cubicBezTo>
                <a:lnTo>
                  <a:pt x="5775" y="5418"/>
                </a:lnTo>
                <a:lnTo>
                  <a:pt x="5775" y="4358"/>
                </a:lnTo>
                <a:lnTo>
                  <a:pt x="5918" y="4358"/>
                </a:lnTo>
                <a:cubicBezTo>
                  <a:pt x="6097" y="4596"/>
                  <a:pt x="6370" y="4739"/>
                  <a:pt x="6656" y="4739"/>
                </a:cubicBezTo>
                <a:cubicBezTo>
                  <a:pt x="7180" y="4739"/>
                  <a:pt x="7597" y="4323"/>
                  <a:pt x="7597" y="3799"/>
                </a:cubicBezTo>
                <a:cubicBezTo>
                  <a:pt x="7597" y="3275"/>
                  <a:pt x="7180" y="2858"/>
                  <a:pt x="6656" y="2858"/>
                </a:cubicBezTo>
                <a:cubicBezTo>
                  <a:pt x="6359" y="2858"/>
                  <a:pt x="6073" y="2989"/>
                  <a:pt x="5918" y="3227"/>
                </a:cubicBezTo>
                <a:lnTo>
                  <a:pt x="5775" y="3227"/>
                </a:lnTo>
                <a:lnTo>
                  <a:pt x="5775" y="2179"/>
                </a:lnTo>
                <a:lnTo>
                  <a:pt x="8025" y="2179"/>
                </a:lnTo>
                <a:cubicBezTo>
                  <a:pt x="8133" y="2179"/>
                  <a:pt x="8204" y="2096"/>
                  <a:pt x="8204" y="2001"/>
                </a:cubicBezTo>
                <a:cubicBezTo>
                  <a:pt x="8204" y="1894"/>
                  <a:pt x="8133" y="1822"/>
                  <a:pt x="8025" y="1822"/>
                </a:cubicBezTo>
                <a:lnTo>
                  <a:pt x="4370" y="1822"/>
                </a:lnTo>
                <a:lnTo>
                  <a:pt x="4370" y="1679"/>
                </a:lnTo>
                <a:cubicBezTo>
                  <a:pt x="4608" y="1501"/>
                  <a:pt x="4739" y="1227"/>
                  <a:pt x="4739" y="941"/>
                </a:cubicBezTo>
                <a:cubicBezTo>
                  <a:pt x="4739" y="417"/>
                  <a:pt x="4323" y="1"/>
                  <a:pt x="37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1" name="Google Shape;491;p27"/>
          <p:cNvGrpSpPr/>
          <p:nvPr/>
        </p:nvGrpSpPr>
        <p:grpSpPr>
          <a:xfrm>
            <a:off x="4075558" y="1684660"/>
            <a:ext cx="577210" cy="580282"/>
            <a:chOff x="3095745" y="3805393"/>
            <a:chExt cx="352840" cy="354717"/>
          </a:xfrm>
        </p:grpSpPr>
        <p:sp>
          <p:nvSpPr>
            <p:cNvPr id="492" name="Google Shape;492;p27"/>
            <p:cNvSpPr/>
            <p:nvPr/>
          </p:nvSpPr>
          <p:spPr>
            <a:xfrm>
              <a:off x="3095745" y="3805393"/>
              <a:ext cx="272093" cy="271711"/>
            </a:xfrm>
            <a:custGeom>
              <a:avLst/>
              <a:gdLst/>
              <a:ahLst/>
              <a:cxnLst/>
              <a:rect l="l" t="t" r="r" b="b"/>
              <a:pathLst>
                <a:path w="8549" h="8537" extrusionOk="0">
                  <a:moveTo>
                    <a:pt x="4025" y="0"/>
                  </a:moveTo>
                  <a:cubicBezTo>
                    <a:pt x="3763" y="0"/>
                    <a:pt x="3525" y="179"/>
                    <a:pt x="3489" y="441"/>
                  </a:cubicBezTo>
                  <a:lnTo>
                    <a:pt x="3322" y="1262"/>
                  </a:lnTo>
                  <a:cubicBezTo>
                    <a:pt x="3155" y="1322"/>
                    <a:pt x="2977" y="1381"/>
                    <a:pt x="2834" y="1465"/>
                  </a:cubicBezTo>
                  <a:lnTo>
                    <a:pt x="2132" y="1012"/>
                  </a:lnTo>
                  <a:cubicBezTo>
                    <a:pt x="2036" y="947"/>
                    <a:pt x="1929" y="915"/>
                    <a:pt x="1825" y="915"/>
                  </a:cubicBezTo>
                  <a:cubicBezTo>
                    <a:pt x="1683" y="915"/>
                    <a:pt x="1544" y="974"/>
                    <a:pt x="1441" y="1084"/>
                  </a:cubicBezTo>
                  <a:lnTo>
                    <a:pt x="1084" y="1441"/>
                  </a:lnTo>
                  <a:cubicBezTo>
                    <a:pt x="905" y="1619"/>
                    <a:pt x="881" y="1917"/>
                    <a:pt x="1012" y="2119"/>
                  </a:cubicBezTo>
                  <a:lnTo>
                    <a:pt x="1477" y="2822"/>
                  </a:lnTo>
                  <a:cubicBezTo>
                    <a:pt x="1381" y="2989"/>
                    <a:pt x="1322" y="3155"/>
                    <a:pt x="1262" y="3310"/>
                  </a:cubicBezTo>
                  <a:lnTo>
                    <a:pt x="453" y="3477"/>
                  </a:lnTo>
                  <a:cubicBezTo>
                    <a:pt x="191" y="3524"/>
                    <a:pt x="0" y="3763"/>
                    <a:pt x="0" y="4013"/>
                  </a:cubicBezTo>
                  <a:lnTo>
                    <a:pt x="0" y="4525"/>
                  </a:lnTo>
                  <a:cubicBezTo>
                    <a:pt x="0" y="4775"/>
                    <a:pt x="179" y="5013"/>
                    <a:pt x="453" y="5060"/>
                  </a:cubicBezTo>
                  <a:lnTo>
                    <a:pt x="1262" y="5215"/>
                  </a:lnTo>
                  <a:cubicBezTo>
                    <a:pt x="1322" y="5382"/>
                    <a:pt x="1381" y="5560"/>
                    <a:pt x="1477" y="5715"/>
                  </a:cubicBezTo>
                  <a:lnTo>
                    <a:pt x="1012" y="6406"/>
                  </a:lnTo>
                  <a:cubicBezTo>
                    <a:pt x="869" y="6632"/>
                    <a:pt x="893" y="6918"/>
                    <a:pt x="1084" y="7096"/>
                  </a:cubicBezTo>
                  <a:lnTo>
                    <a:pt x="1441" y="7453"/>
                  </a:lnTo>
                  <a:cubicBezTo>
                    <a:pt x="1544" y="7557"/>
                    <a:pt x="1687" y="7608"/>
                    <a:pt x="1830" y="7608"/>
                  </a:cubicBezTo>
                  <a:cubicBezTo>
                    <a:pt x="1935" y="7608"/>
                    <a:pt x="2041" y="7580"/>
                    <a:pt x="2132" y="7525"/>
                  </a:cubicBezTo>
                  <a:lnTo>
                    <a:pt x="2834" y="7061"/>
                  </a:lnTo>
                  <a:cubicBezTo>
                    <a:pt x="2989" y="7156"/>
                    <a:pt x="3155" y="7215"/>
                    <a:pt x="3322" y="7275"/>
                  </a:cubicBezTo>
                  <a:lnTo>
                    <a:pt x="3489" y="8096"/>
                  </a:lnTo>
                  <a:cubicBezTo>
                    <a:pt x="3525" y="8346"/>
                    <a:pt x="3763" y="8537"/>
                    <a:pt x="4025" y="8537"/>
                  </a:cubicBezTo>
                  <a:lnTo>
                    <a:pt x="4525" y="8537"/>
                  </a:lnTo>
                  <a:cubicBezTo>
                    <a:pt x="4775" y="8537"/>
                    <a:pt x="5013" y="8358"/>
                    <a:pt x="5060" y="8096"/>
                  </a:cubicBezTo>
                  <a:lnTo>
                    <a:pt x="5227" y="7275"/>
                  </a:lnTo>
                  <a:cubicBezTo>
                    <a:pt x="5358" y="7227"/>
                    <a:pt x="5489" y="7180"/>
                    <a:pt x="5632" y="7120"/>
                  </a:cubicBezTo>
                  <a:cubicBezTo>
                    <a:pt x="5692" y="7084"/>
                    <a:pt x="5727" y="6977"/>
                    <a:pt x="5692" y="6894"/>
                  </a:cubicBezTo>
                  <a:cubicBezTo>
                    <a:pt x="5655" y="6821"/>
                    <a:pt x="5584" y="6790"/>
                    <a:pt x="5515" y="6790"/>
                  </a:cubicBezTo>
                  <a:cubicBezTo>
                    <a:pt x="5494" y="6790"/>
                    <a:pt x="5473" y="6793"/>
                    <a:pt x="5453" y="6799"/>
                  </a:cubicBezTo>
                  <a:cubicBezTo>
                    <a:pt x="5299" y="6870"/>
                    <a:pt x="5156" y="6918"/>
                    <a:pt x="5001" y="6965"/>
                  </a:cubicBezTo>
                  <a:cubicBezTo>
                    <a:pt x="4941" y="6977"/>
                    <a:pt x="4882" y="7037"/>
                    <a:pt x="4882" y="7096"/>
                  </a:cubicBezTo>
                  <a:lnTo>
                    <a:pt x="4703" y="8025"/>
                  </a:lnTo>
                  <a:cubicBezTo>
                    <a:pt x="4691" y="8108"/>
                    <a:pt x="4596" y="8180"/>
                    <a:pt x="4513" y="8180"/>
                  </a:cubicBezTo>
                  <a:lnTo>
                    <a:pt x="4001" y="8180"/>
                  </a:lnTo>
                  <a:cubicBezTo>
                    <a:pt x="3917" y="8180"/>
                    <a:pt x="3822" y="8120"/>
                    <a:pt x="3810" y="8025"/>
                  </a:cubicBezTo>
                  <a:lnTo>
                    <a:pt x="3632" y="7096"/>
                  </a:lnTo>
                  <a:cubicBezTo>
                    <a:pt x="3620" y="7037"/>
                    <a:pt x="3572" y="6977"/>
                    <a:pt x="3513" y="6965"/>
                  </a:cubicBezTo>
                  <a:cubicBezTo>
                    <a:pt x="3310" y="6906"/>
                    <a:pt x="3096" y="6811"/>
                    <a:pt x="2905" y="6703"/>
                  </a:cubicBezTo>
                  <a:cubicBezTo>
                    <a:pt x="2876" y="6691"/>
                    <a:pt x="2843" y="6686"/>
                    <a:pt x="2812" y="6686"/>
                  </a:cubicBezTo>
                  <a:cubicBezTo>
                    <a:pt x="2780" y="6686"/>
                    <a:pt x="2751" y="6691"/>
                    <a:pt x="2727" y="6703"/>
                  </a:cubicBezTo>
                  <a:lnTo>
                    <a:pt x="1941" y="7227"/>
                  </a:lnTo>
                  <a:cubicBezTo>
                    <a:pt x="1904" y="7249"/>
                    <a:pt x="1864" y="7260"/>
                    <a:pt x="1824" y="7260"/>
                  </a:cubicBezTo>
                  <a:cubicBezTo>
                    <a:pt x="1774" y="7260"/>
                    <a:pt x="1725" y="7243"/>
                    <a:pt x="1679" y="7203"/>
                  </a:cubicBezTo>
                  <a:lnTo>
                    <a:pt x="1322" y="6846"/>
                  </a:lnTo>
                  <a:cubicBezTo>
                    <a:pt x="1262" y="6787"/>
                    <a:pt x="1250" y="6680"/>
                    <a:pt x="1298" y="6584"/>
                  </a:cubicBezTo>
                  <a:lnTo>
                    <a:pt x="1822" y="5799"/>
                  </a:lnTo>
                  <a:cubicBezTo>
                    <a:pt x="1846" y="5739"/>
                    <a:pt x="1858" y="5679"/>
                    <a:pt x="1822" y="5620"/>
                  </a:cubicBezTo>
                  <a:cubicBezTo>
                    <a:pt x="1715" y="5429"/>
                    <a:pt x="1620" y="5215"/>
                    <a:pt x="1560" y="5013"/>
                  </a:cubicBezTo>
                  <a:cubicBezTo>
                    <a:pt x="1548" y="4953"/>
                    <a:pt x="1489" y="4894"/>
                    <a:pt x="1429" y="4894"/>
                  </a:cubicBezTo>
                  <a:lnTo>
                    <a:pt x="512" y="4715"/>
                  </a:lnTo>
                  <a:cubicBezTo>
                    <a:pt x="417" y="4703"/>
                    <a:pt x="346" y="4608"/>
                    <a:pt x="346" y="4525"/>
                  </a:cubicBezTo>
                  <a:lnTo>
                    <a:pt x="346" y="4013"/>
                  </a:lnTo>
                  <a:cubicBezTo>
                    <a:pt x="346" y="3929"/>
                    <a:pt x="405" y="3834"/>
                    <a:pt x="512" y="3822"/>
                  </a:cubicBezTo>
                  <a:lnTo>
                    <a:pt x="1429" y="3643"/>
                  </a:lnTo>
                  <a:cubicBezTo>
                    <a:pt x="1489" y="3632"/>
                    <a:pt x="1548" y="3584"/>
                    <a:pt x="1560" y="3524"/>
                  </a:cubicBezTo>
                  <a:cubicBezTo>
                    <a:pt x="1620" y="3322"/>
                    <a:pt x="1715" y="3108"/>
                    <a:pt x="1822" y="2917"/>
                  </a:cubicBezTo>
                  <a:cubicBezTo>
                    <a:pt x="1846" y="2858"/>
                    <a:pt x="1846" y="2786"/>
                    <a:pt x="1822" y="2739"/>
                  </a:cubicBezTo>
                  <a:lnTo>
                    <a:pt x="1298" y="1941"/>
                  </a:lnTo>
                  <a:cubicBezTo>
                    <a:pt x="1250" y="1869"/>
                    <a:pt x="1250" y="1762"/>
                    <a:pt x="1322" y="1691"/>
                  </a:cubicBezTo>
                  <a:lnTo>
                    <a:pt x="1679" y="1334"/>
                  </a:lnTo>
                  <a:cubicBezTo>
                    <a:pt x="1714" y="1299"/>
                    <a:pt x="1765" y="1280"/>
                    <a:pt x="1820" y="1280"/>
                  </a:cubicBezTo>
                  <a:cubicBezTo>
                    <a:pt x="1859" y="1280"/>
                    <a:pt x="1901" y="1290"/>
                    <a:pt x="1941" y="1310"/>
                  </a:cubicBezTo>
                  <a:lnTo>
                    <a:pt x="2727" y="1822"/>
                  </a:lnTo>
                  <a:cubicBezTo>
                    <a:pt x="2759" y="1841"/>
                    <a:pt x="2791" y="1853"/>
                    <a:pt x="2822" y="1853"/>
                  </a:cubicBezTo>
                  <a:cubicBezTo>
                    <a:pt x="2850" y="1853"/>
                    <a:pt x="2878" y="1844"/>
                    <a:pt x="2905" y="1822"/>
                  </a:cubicBezTo>
                  <a:cubicBezTo>
                    <a:pt x="3096" y="1727"/>
                    <a:pt x="3310" y="1631"/>
                    <a:pt x="3513" y="1572"/>
                  </a:cubicBezTo>
                  <a:cubicBezTo>
                    <a:pt x="3572" y="1560"/>
                    <a:pt x="3632" y="1500"/>
                    <a:pt x="3632" y="1441"/>
                  </a:cubicBezTo>
                  <a:lnTo>
                    <a:pt x="3810" y="512"/>
                  </a:lnTo>
                  <a:cubicBezTo>
                    <a:pt x="3822" y="429"/>
                    <a:pt x="3917" y="357"/>
                    <a:pt x="4001" y="357"/>
                  </a:cubicBezTo>
                  <a:lnTo>
                    <a:pt x="4513" y="357"/>
                  </a:lnTo>
                  <a:cubicBezTo>
                    <a:pt x="4596" y="357"/>
                    <a:pt x="4691" y="417"/>
                    <a:pt x="4703" y="512"/>
                  </a:cubicBezTo>
                  <a:lnTo>
                    <a:pt x="4882" y="1441"/>
                  </a:lnTo>
                  <a:cubicBezTo>
                    <a:pt x="4894" y="1500"/>
                    <a:pt x="4941" y="1560"/>
                    <a:pt x="5001" y="1572"/>
                  </a:cubicBezTo>
                  <a:cubicBezTo>
                    <a:pt x="5215" y="1631"/>
                    <a:pt x="5418" y="1727"/>
                    <a:pt x="5608" y="1822"/>
                  </a:cubicBezTo>
                  <a:cubicBezTo>
                    <a:pt x="5638" y="1840"/>
                    <a:pt x="5674" y="1849"/>
                    <a:pt x="5706" y="1849"/>
                  </a:cubicBezTo>
                  <a:cubicBezTo>
                    <a:pt x="5739" y="1849"/>
                    <a:pt x="5769" y="1840"/>
                    <a:pt x="5787" y="1822"/>
                  </a:cubicBezTo>
                  <a:lnTo>
                    <a:pt x="6584" y="1310"/>
                  </a:lnTo>
                  <a:cubicBezTo>
                    <a:pt x="6617" y="1288"/>
                    <a:pt x="6656" y="1277"/>
                    <a:pt x="6696" y="1277"/>
                  </a:cubicBezTo>
                  <a:cubicBezTo>
                    <a:pt x="6745" y="1277"/>
                    <a:pt x="6795" y="1294"/>
                    <a:pt x="6835" y="1334"/>
                  </a:cubicBezTo>
                  <a:lnTo>
                    <a:pt x="7192" y="1691"/>
                  </a:lnTo>
                  <a:cubicBezTo>
                    <a:pt x="7251" y="1750"/>
                    <a:pt x="7263" y="1858"/>
                    <a:pt x="7216" y="1941"/>
                  </a:cubicBezTo>
                  <a:lnTo>
                    <a:pt x="6704" y="2739"/>
                  </a:lnTo>
                  <a:cubicBezTo>
                    <a:pt x="6668" y="2798"/>
                    <a:pt x="6656" y="2858"/>
                    <a:pt x="6704" y="2917"/>
                  </a:cubicBezTo>
                  <a:cubicBezTo>
                    <a:pt x="6799" y="3108"/>
                    <a:pt x="6894" y="3322"/>
                    <a:pt x="6954" y="3524"/>
                  </a:cubicBezTo>
                  <a:cubicBezTo>
                    <a:pt x="6965" y="3584"/>
                    <a:pt x="7025" y="3643"/>
                    <a:pt x="7085" y="3643"/>
                  </a:cubicBezTo>
                  <a:lnTo>
                    <a:pt x="8013" y="3822"/>
                  </a:lnTo>
                  <a:cubicBezTo>
                    <a:pt x="8097" y="3834"/>
                    <a:pt x="8168" y="3929"/>
                    <a:pt x="8168" y="4013"/>
                  </a:cubicBezTo>
                  <a:lnTo>
                    <a:pt x="8168" y="4525"/>
                  </a:lnTo>
                  <a:cubicBezTo>
                    <a:pt x="8168" y="4608"/>
                    <a:pt x="8108" y="4703"/>
                    <a:pt x="8013" y="4715"/>
                  </a:cubicBezTo>
                  <a:lnTo>
                    <a:pt x="7085" y="4894"/>
                  </a:lnTo>
                  <a:cubicBezTo>
                    <a:pt x="7025" y="4906"/>
                    <a:pt x="6965" y="4953"/>
                    <a:pt x="6954" y="5013"/>
                  </a:cubicBezTo>
                  <a:cubicBezTo>
                    <a:pt x="6906" y="5156"/>
                    <a:pt x="6846" y="5322"/>
                    <a:pt x="6787" y="5477"/>
                  </a:cubicBezTo>
                  <a:cubicBezTo>
                    <a:pt x="6739" y="5560"/>
                    <a:pt x="6787" y="5668"/>
                    <a:pt x="6882" y="5715"/>
                  </a:cubicBezTo>
                  <a:cubicBezTo>
                    <a:pt x="6903" y="5724"/>
                    <a:pt x="6926" y="5729"/>
                    <a:pt x="6949" y="5729"/>
                  </a:cubicBezTo>
                  <a:cubicBezTo>
                    <a:pt x="7016" y="5729"/>
                    <a:pt x="7085" y="5691"/>
                    <a:pt x="7120" y="5620"/>
                  </a:cubicBezTo>
                  <a:cubicBezTo>
                    <a:pt x="7180" y="5489"/>
                    <a:pt x="7239" y="5358"/>
                    <a:pt x="7275" y="5215"/>
                  </a:cubicBezTo>
                  <a:lnTo>
                    <a:pt x="8097" y="5060"/>
                  </a:lnTo>
                  <a:cubicBezTo>
                    <a:pt x="8347" y="5013"/>
                    <a:pt x="8549" y="4775"/>
                    <a:pt x="8549" y="4525"/>
                  </a:cubicBezTo>
                  <a:lnTo>
                    <a:pt x="8549" y="4013"/>
                  </a:lnTo>
                  <a:cubicBezTo>
                    <a:pt x="8549" y="3763"/>
                    <a:pt x="8370" y="3524"/>
                    <a:pt x="8097" y="3477"/>
                  </a:cubicBezTo>
                  <a:lnTo>
                    <a:pt x="7275" y="3310"/>
                  </a:lnTo>
                  <a:cubicBezTo>
                    <a:pt x="7216" y="3155"/>
                    <a:pt x="7156" y="2977"/>
                    <a:pt x="7073" y="2822"/>
                  </a:cubicBezTo>
                  <a:lnTo>
                    <a:pt x="7537" y="2119"/>
                  </a:lnTo>
                  <a:cubicBezTo>
                    <a:pt x="7680" y="1905"/>
                    <a:pt x="7656" y="1619"/>
                    <a:pt x="7454" y="1441"/>
                  </a:cubicBezTo>
                  <a:lnTo>
                    <a:pt x="7096" y="1084"/>
                  </a:lnTo>
                  <a:cubicBezTo>
                    <a:pt x="6992" y="980"/>
                    <a:pt x="6848" y="924"/>
                    <a:pt x="6705" y="924"/>
                  </a:cubicBezTo>
                  <a:cubicBezTo>
                    <a:pt x="6603" y="924"/>
                    <a:pt x="6502" y="953"/>
                    <a:pt x="6418" y="1012"/>
                  </a:cubicBezTo>
                  <a:lnTo>
                    <a:pt x="5715" y="1465"/>
                  </a:lnTo>
                  <a:cubicBezTo>
                    <a:pt x="5549" y="1381"/>
                    <a:pt x="5394" y="1322"/>
                    <a:pt x="5227" y="1262"/>
                  </a:cubicBezTo>
                  <a:lnTo>
                    <a:pt x="5060" y="441"/>
                  </a:lnTo>
                  <a:cubicBezTo>
                    <a:pt x="5013" y="191"/>
                    <a:pt x="4775" y="0"/>
                    <a:pt x="45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7"/>
            <p:cNvSpPr/>
            <p:nvPr/>
          </p:nvSpPr>
          <p:spPr>
            <a:xfrm>
              <a:off x="3184798" y="3878883"/>
              <a:ext cx="109550" cy="94018"/>
            </a:xfrm>
            <a:custGeom>
              <a:avLst/>
              <a:gdLst/>
              <a:ahLst/>
              <a:cxnLst/>
              <a:rect l="l" t="t" r="r" b="b"/>
              <a:pathLst>
                <a:path w="3442" h="2954" extrusionOk="0">
                  <a:moveTo>
                    <a:pt x="1465" y="1"/>
                  </a:moveTo>
                  <a:cubicBezTo>
                    <a:pt x="941" y="1"/>
                    <a:pt x="453" y="191"/>
                    <a:pt x="72" y="561"/>
                  </a:cubicBezTo>
                  <a:cubicBezTo>
                    <a:pt x="0" y="632"/>
                    <a:pt x="0" y="739"/>
                    <a:pt x="72" y="811"/>
                  </a:cubicBezTo>
                  <a:cubicBezTo>
                    <a:pt x="113" y="852"/>
                    <a:pt x="158" y="873"/>
                    <a:pt x="203" y="873"/>
                  </a:cubicBezTo>
                  <a:cubicBezTo>
                    <a:pt x="247" y="873"/>
                    <a:pt x="292" y="852"/>
                    <a:pt x="334" y="811"/>
                  </a:cubicBezTo>
                  <a:cubicBezTo>
                    <a:pt x="631" y="513"/>
                    <a:pt x="1024" y="358"/>
                    <a:pt x="1465" y="358"/>
                  </a:cubicBezTo>
                  <a:cubicBezTo>
                    <a:pt x="2358" y="358"/>
                    <a:pt x="3084" y="1084"/>
                    <a:pt x="3084" y="1977"/>
                  </a:cubicBezTo>
                  <a:cubicBezTo>
                    <a:pt x="3084" y="2227"/>
                    <a:pt x="3024" y="2477"/>
                    <a:pt x="2905" y="2716"/>
                  </a:cubicBezTo>
                  <a:cubicBezTo>
                    <a:pt x="2846" y="2799"/>
                    <a:pt x="2894" y="2894"/>
                    <a:pt x="2977" y="2942"/>
                  </a:cubicBezTo>
                  <a:cubicBezTo>
                    <a:pt x="3013" y="2954"/>
                    <a:pt x="3036" y="2954"/>
                    <a:pt x="3048" y="2954"/>
                  </a:cubicBezTo>
                  <a:cubicBezTo>
                    <a:pt x="3108" y="2954"/>
                    <a:pt x="3167" y="2930"/>
                    <a:pt x="3215" y="2870"/>
                  </a:cubicBezTo>
                  <a:cubicBezTo>
                    <a:pt x="3370" y="2585"/>
                    <a:pt x="3441" y="2287"/>
                    <a:pt x="3441" y="1977"/>
                  </a:cubicBezTo>
                  <a:cubicBezTo>
                    <a:pt x="3441" y="894"/>
                    <a:pt x="2560" y="1"/>
                    <a:pt x="14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7"/>
            <p:cNvSpPr/>
            <p:nvPr/>
          </p:nvSpPr>
          <p:spPr>
            <a:xfrm>
              <a:off x="3168120" y="3917331"/>
              <a:ext cx="102707" cy="87016"/>
            </a:xfrm>
            <a:custGeom>
              <a:avLst/>
              <a:gdLst/>
              <a:ahLst/>
              <a:cxnLst/>
              <a:rect l="l" t="t" r="r" b="b"/>
              <a:pathLst>
                <a:path w="3227" h="2734" extrusionOk="0">
                  <a:moveTo>
                    <a:pt x="277" y="0"/>
                  </a:moveTo>
                  <a:cubicBezTo>
                    <a:pt x="203" y="0"/>
                    <a:pt x="136" y="38"/>
                    <a:pt x="108" y="115"/>
                  </a:cubicBezTo>
                  <a:cubicBezTo>
                    <a:pt x="36" y="317"/>
                    <a:pt x="0" y="531"/>
                    <a:pt x="0" y="758"/>
                  </a:cubicBezTo>
                  <a:cubicBezTo>
                    <a:pt x="0" y="1841"/>
                    <a:pt x="881" y="2734"/>
                    <a:pt x="1977" y="2734"/>
                  </a:cubicBezTo>
                  <a:cubicBezTo>
                    <a:pt x="2394" y="2734"/>
                    <a:pt x="2798" y="2603"/>
                    <a:pt x="3144" y="2365"/>
                  </a:cubicBezTo>
                  <a:cubicBezTo>
                    <a:pt x="3215" y="2305"/>
                    <a:pt x="3227" y="2198"/>
                    <a:pt x="3191" y="2127"/>
                  </a:cubicBezTo>
                  <a:cubicBezTo>
                    <a:pt x="3162" y="2075"/>
                    <a:pt x="3106" y="2051"/>
                    <a:pt x="3050" y="2051"/>
                  </a:cubicBezTo>
                  <a:cubicBezTo>
                    <a:pt x="3015" y="2051"/>
                    <a:pt x="2981" y="2061"/>
                    <a:pt x="2953" y="2079"/>
                  </a:cubicBezTo>
                  <a:cubicBezTo>
                    <a:pt x="2667" y="2282"/>
                    <a:pt x="2334" y="2389"/>
                    <a:pt x="2001" y="2389"/>
                  </a:cubicBezTo>
                  <a:cubicBezTo>
                    <a:pt x="1108" y="2389"/>
                    <a:pt x="370" y="1662"/>
                    <a:pt x="370" y="769"/>
                  </a:cubicBezTo>
                  <a:cubicBezTo>
                    <a:pt x="370" y="591"/>
                    <a:pt x="405" y="412"/>
                    <a:pt x="465" y="246"/>
                  </a:cubicBezTo>
                  <a:cubicBezTo>
                    <a:pt x="465" y="138"/>
                    <a:pt x="417" y="43"/>
                    <a:pt x="334" y="7"/>
                  </a:cubicBezTo>
                  <a:cubicBezTo>
                    <a:pt x="315" y="3"/>
                    <a:pt x="296" y="0"/>
                    <a:pt x="2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7"/>
            <p:cNvSpPr/>
            <p:nvPr/>
          </p:nvSpPr>
          <p:spPr>
            <a:xfrm>
              <a:off x="3264749" y="3976275"/>
              <a:ext cx="183836" cy="183836"/>
            </a:xfrm>
            <a:custGeom>
              <a:avLst/>
              <a:gdLst/>
              <a:ahLst/>
              <a:cxnLst/>
              <a:rect l="l" t="t" r="r" b="b"/>
              <a:pathLst>
                <a:path w="5776" h="5776" extrusionOk="0">
                  <a:moveTo>
                    <a:pt x="2739" y="1"/>
                  </a:moveTo>
                  <a:cubicBezTo>
                    <a:pt x="2548" y="1"/>
                    <a:pt x="2370" y="156"/>
                    <a:pt x="2322" y="346"/>
                  </a:cubicBezTo>
                  <a:lnTo>
                    <a:pt x="2215" y="846"/>
                  </a:lnTo>
                  <a:cubicBezTo>
                    <a:pt x="2132" y="882"/>
                    <a:pt x="2036" y="930"/>
                    <a:pt x="1953" y="953"/>
                  </a:cubicBezTo>
                  <a:lnTo>
                    <a:pt x="1525" y="668"/>
                  </a:lnTo>
                  <a:cubicBezTo>
                    <a:pt x="1454" y="627"/>
                    <a:pt x="1372" y="606"/>
                    <a:pt x="1291" y="606"/>
                  </a:cubicBezTo>
                  <a:cubicBezTo>
                    <a:pt x="1181" y="606"/>
                    <a:pt x="1071" y="645"/>
                    <a:pt x="989" y="727"/>
                  </a:cubicBezTo>
                  <a:lnTo>
                    <a:pt x="751" y="965"/>
                  </a:lnTo>
                  <a:cubicBezTo>
                    <a:pt x="620" y="1108"/>
                    <a:pt x="584" y="1322"/>
                    <a:pt x="691" y="1501"/>
                  </a:cubicBezTo>
                  <a:lnTo>
                    <a:pt x="977" y="1942"/>
                  </a:lnTo>
                  <a:cubicBezTo>
                    <a:pt x="917" y="2061"/>
                    <a:pt x="870" y="2180"/>
                    <a:pt x="822" y="2311"/>
                  </a:cubicBezTo>
                  <a:cubicBezTo>
                    <a:pt x="786" y="2394"/>
                    <a:pt x="858" y="2501"/>
                    <a:pt x="941" y="2537"/>
                  </a:cubicBezTo>
                  <a:cubicBezTo>
                    <a:pt x="954" y="2541"/>
                    <a:pt x="967" y="2542"/>
                    <a:pt x="980" y="2542"/>
                  </a:cubicBezTo>
                  <a:cubicBezTo>
                    <a:pt x="1055" y="2542"/>
                    <a:pt x="1137" y="2489"/>
                    <a:pt x="1167" y="2418"/>
                  </a:cubicBezTo>
                  <a:cubicBezTo>
                    <a:pt x="1203" y="2275"/>
                    <a:pt x="1251" y="2144"/>
                    <a:pt x="1322" y="2025"/>
                  </a:cubicBezTo>
                  <a:cubicBezTo>
                    <a:pt x="1358" y="1965"/>
                    <a:pt x="1358" y="1894"/>
                    <a:pt x="1322" y="1846"/>
                  </a:cubicBezTo>
                  <a:lnTo>
                    <a:pt x="989" y="1322"/>
                  </a:lnTo>
                  <a:cubicBezTo>
                    <a:pt x="977" y="1299"/>
                    <a:pt x="977" y="1263"/>
                    <a:pt x="1001" y="1239"/>
                  </a:cubicBezTo>
                  <a:lnTo>
                    <a:pt x="1239" y="1001"/>
                  </a:lnTo>
                  <a:cubicBezTo>
                    <a:pt x="1258" y="981"/>
                    <a:pt x="1274" y="973"/>
                    <a:pt x="1291" y="973"/>
                  </a:cubicBezTo>
                  <a:cubicBezTo>
                    <a:pt x="1304" y="973"/>
                    <a:pt x="1318" y="978"/>
                    <a:pt x="1334" y="989"/>
                  </a:cubicBezTo>
                  <a:lnTo>
                    <a:pt x="1846" y="1322"/>
                  </a:lnTo>
                  <a:cubicBezTo>
                    <a:pt x="1878" y="1342"/>
                    <a:pt x="1910" y="1354"/>
                    <a:pt x="1942" y="1354"/>
                  </a:cubicBezTo>
                  <a:cubicBezTo>
                    <a:pt x="1969" y="1354"/>
                    <a:pt x="1997" y="1345"/>
                    <a:pt x="2025" y="1322"/>
                  </a:cubicBezTo>
                  <a:cubicBezTo>
                    <a:pt x="2144" y="1251"/>
                    <a:pt x="2287" y="1203"/>
                    <a:pt x="2417" y="1156"/>
                  </a:cubicBezTo>
                  <a:cubicBezTo>
                    <a:pt x="2477" y="1144"/>
                    <a:pt x="2537" y="1084"/>
                    <a:pt x="2537" y="1025"/>
                  </a:cubicBezTo>
                  <a:lnTo>
                    <a:pt x="2656" y="418"/>
                  </a:lnTo>
                  <a:cubicBezTo>
                    <a:pt x="2656" y="382"/>
                    <a:pt x="2679" y="358"/>
                    <a:pt x="2727" y="358"/>
                  </a:cubicBezTo>
                  <a:lnTo>
                    <a:pt x="3060" y="358"/>
                  </a:lnTo>
                  <a:cubicBezTo>
                    <a:pt x="3084" y="358"/>
                    <a:pt x="3120" y="394"/>
                    <a:pt x="3132" y="418"/>
                  </a:cubicBezTo>
                  <a:lnTo>
                    <a:pt x="3251" y="1025"/>
                  </a:lnTo>
                  <a:cubicBezTo>
                    <a:pt x="3263" y="1084"/>
                    <a:pt x="3310" y="1144"/>
                    <a:pt x="3370" y="1156"/>
                  </a:cubicBezTo>
                  <a:cubicBezTo>
                    <a:pt x="3501" y="1203"/>
                    <a:pt x="3632" y="1251"/>
                    <a:pt x="3751" y="1322"/>
                  </a:cubicBezTo>
                  <a:cubicBezTo>
                    <a:pt x="3781" y="1340"/>
                    <a:pt x="3816" y="1349"/>
                    <a:pt x="3849" y="1349"/>
                  </a:cubicBezTo>
                  <a:cubicBezTo>
                    <a:pt x="3882" y="1349"/>
                    <a:pt x="3912" y="1340"/>
                    <a:pt x="3930" y="1322"/>
                  </a:cubicBezTo>
                  <a:lnTo>
                    <a:pt x="4453" y="989"/>
                  </a:lnTo>
                  <a:cubicBezTo>
                    <a:pt x="4469" y="978"/>
                    <a:pt x="4483" y="973"/>
                    <a:pt x="4497" y="973"/>
                  </a:cubicBezTo>
                  <a:cubicBezTo>
                    <a:pt x="4513" y="973"/>
                    <a:pt x="4529" y="981"/>
                    <a:pt x="4549" y="1001"/>
                  </a:cubicBezTo>
                  <a:lnTo>
                    <a:pt x="4787" y="1239"/>
                  </a:lnTo>
                  <a:cubicBezTo>
                    <a:pt x="4811" y="1263"/>
                    <a:pt x="4811" y="1299"/>
                    <a:pt x="4799" y="1322"/>
                  </a:cubicBezTo>
                  <a:lnTo>
                    <a:pt x="4453" y="1846"/>
                  </a:lnTo>
                  <a:cubicBezTo>
                    <a:pt x="4430" y="1906"/>
                    <a:pt x="4406" y="1965"/>
                    <a:pt x="4453" y="2025"/>
                  </a:cubicBezTo>
                  <a:cubicBezTo>
                    <a:pt x="4525" y="2144"/>
                    <a:pt x="4573" y="2275"/>
                    <a:pt x="4620" y="2418"/>
                  </a:cubicBezTo>
                  <a:cubicBezTo>
                    <a:pt x="4632" y="2477"/>
                    <a:pt x="4692" y="2537"/>
                    <a:pt x="4751" y="2537"/>
                  </a:cubicBezTo>
                  <a:lnTo>
                    <a:pt x="5358" y="2656"/>
                  </a:lnTo>
                  <a:cubicBezTo>
                    <a:pt x="5394" y="2656"/>
                    <a:pt x="5418" y="2680"/>
                    <a:pt x="5418" y="2727"/>
                  </a:cubicBezTo>
                  <a:lnTo>
                    <a:pt x="5418" y="3049"/>
                  </a:lnTo>
                  <a:cubicBezTo>
                    <a:pt x="5418" y="3085"/>
                    <a:pt x="5394" y="3108"/>
                    <a:pt x="5358" y="3132"/>
                  </a:cubicBezTo>
                  <a:lnTo>
                    <a:pt x="4751" y="3251"/>
                  </a:lnTo>
                  <a:cubicBezTo>
                    <a:pt x="4692" y="3263"/>
                    <a:pt x="4632" y="3311"/>
                    <a:pt x="4620" y="3370"/>
                  </a:cubicBezTo>
                  <a:cubicBezTo>
                    <a:pt x="4573" y="3501"/>
                    <a:pt x="4525" y="3632"/>
                    <a:pt x="4453" y="3751"/>
                  </a:cubicBezTo>
                  <a:cubicBezTo>
                    <a:pt x="4430" y="3811"/>
                    <a:pt x="4430" y="3882"/>
                    <a:pt x="4453" y="3930"/>
                  </a:cubicBezTo>
                  <a:lnTo>
                    <a:pt x="4799" y="4454"/>
                  </a:lnTo>
                  <a:cubicBezTo>
                    <a:pt x="4811" y="4478"/>
                    <a:pt x="4811" y="4513"/>
                    <a:pt x="4787" y="4537"/>
                  </a:cubicBezTo>
                  <a:lnTo>
                    <a:pt x="4549" y="4775"/>
                  </a:lnTo>
                  <a:cubicBezTo>
                    <a:pt x="4526" y="4798"/>
                    <a:pt x="4508" y="4806"/>
                    <a:pt x="4489" y="4806"/>
                  </a:cubicBezTo>
                  <a:cubicBezTo>
                    <a:pt x="4478" y="4806"/>
                    <a:pt x="4467" y="4803"/>
                    <a:pt x="4453" y="4799"/>
                  </a:cubicBezTo>
                  <a:lnTo>
                    <a:pt x="3930" y="4454"/>
                  </a:lnTo>
                  <a:cubicBezTo>
                    <a:pt x="3898" y="4435"/>
                    <a:pt x="3866" y="4422"/>
                    <a:pt x="3834" y="4422"/>
                  </a:cubicBezTo>
                  <a:cubicBezTo>
                    <a:pt x="3806" y="4422"/>
                    <a:pt x="3779" y="4432"/>
                    <a:pt x="3751" y="4454"/>
                  </a:cubicBezTo>
                  <a:cubicBezTo>
                    <a:pt x="3632" y="4525"/>
                    <a:pt x="3501" y="4573"/>
                    <a:pt x="3370" y="4621"/>
                  </a:cubicBezTo>
                  <a:cubicBezTo>
                    <a:pt x="3310" y="4632"/>
                    <a:pt x="3251" y="4692"/>
                    <a:pt x="3251" y="4751"/>
                  </a:cubicBezTo>
                  <a:lnTo>
                    <a:pt x="3132" y="5359"/>
                  </a:lnTo>
                  <a:cubicBezTo>
                    <a:pt x="3132" y="5394"/>
                    <a:pt x="3096" y="5418"/>
                    <a:pt x="3060" y="5418"/>
                  </a:cubicBezTo>
                  <a:lnTo>
                    <a:pt x="2727" y="5418"/>
                  </a:lnTo>
                  <a:cubicBezTo>
                    <a:pt x="2703" y="5418"/>
                    <a:pt x="2668" y="5394"/>
                    <a:pt x="2656" y="5359"/>
                  </a:cubicBezTo>
                  <a:lnTo>
                    <a:pt x="2537" y="4751"/>
                  </a:lnTo>
                  <a:cubicBezTo>
                    <a:pt x="2525" y="4692"/>
                    <a:pt x="2477" y="4632"/>
                    <a:pt x="2417" y="4621"/>
                  </a:cubicBezTo>
                  <a:cubicBezTo>
                    <a:pt x="2287" y="4573"/>
                    <a:pt x="2144" y="4525"/>
                    <a:pt x="2025" y="4454"/>
                  </a:cubicBezTo>
                  <a:cubicBezTo>
                    <a:pt x="1995" y="4436"/>
                    <a:pt x="1962" y="4427"/>
                    <a:pt x="1931" y="4427"/>
                  </a:cubicBezTo>
                  <a:cubicBezTo>
                    <a:pt x="1900" y="4427"/>
                    <a:pt x="1870" y="4436"/>
                    <a:pt x="1846" y="4454"/>
                  </a:cubicBezTo>
                  <a:lnTo>
                    <a:pt x="1334" y="4799"/>
                  </a:lnTo>
                  <a:cubicBezTo>
                    <a:pt x="1321" y="4803"/>
                    <a:pt x="1309" y="4806"/>
                    <a:pt x="1298" y="4806"/>
                  </a:cubicBezTo>
                  <a:cubicBezTo>
                    <a:pt x="1279" y="4806"/>
                    <a:pt x="1261" y="4798"/>
                    <a:pt x="1239" y="4775"/>
                  </a:cubicBezTo>
                  <a:lnTo>
                    <a:pt x="1001" y="4537"/>
                  </a:lnTo>
                  <a:cubicBezTo>
                    <a:pt x="977" y="4513"/>
                    <a:pt x="977" y="4478"/>
                    <a:pt x="989" y="4454"/>
                  </a:cubicBezTo>
                  <a:lnTo>
                    <a:pt x="1322" y="3930"/>
                  </a:lnTo>
                  <a:cubicBezTo>
                    <a:pt x="1358" y="3870"/>
                    <a:pt x="1370" y="3811"/>
                    <a:pt x="1322" y="3751"/>
                  </a:cubicBezTo>
                  <a:cubicBezTo>
                    <a:pt x="1251" y="3632"/>
                    <a:pt x="1215" y="3501"/>
                    <a:pt x="1167" y="3370"/>
                  </a:cubicBezTo>
                  <a:cubicBezTo>
                    <a:pt x="1144" y="3311"/>
                    <a:pt x="1084" y="3251"/>
                    <a:pt x="1024" y="3251"/>
                  </a:cubicBezTo>
                  <a:lnTo>
                    <a:pt x="417" y="3132"/>
                  </a:lnTo>
                  <a:cubicBezTo>
                    <a:pt x="393" y="3132"/>
                    <a:pt x="358" y="3097"/>
                    <a:pt x="358" y="3049"/>
                  </a:cubicBezTo>
                  <a:lnTo>
                    <a:pt x="358" y="2727"/>
                  </a:lnTo>
                  <a:cubicBezTo>
                    <a:pt x="358" y="2692"/>
                    <a:pt x="393" y="2668"/>
                    <a:pt x="417" y="2656"/>
                  </a:cubicBezTo>
                  <a:lnTo>
                    <a:pt x="465" y="2632"/>
                  </a:lnTo>
                  <a:cubicBezTo>
                    <a:pt x="548" y="2620"/>
                    <a:pt x="632" y="2525"/>
                    <a:pt x="596" y="2430"/>
                  </a:cubicBezTo>
                  <a:cubicBezTo>
                    <a:pt x="586" y="2352"/>
                    <a:pt x="520" y="2289"/>
                    <a:pt x="444" y="2289"/>
                  </a:cubicBezTo>
                  <a:cubicBezTo>
                    <a:pt x="428" y="2289"/>
                    <a:pt x="410" y="2292"/>
                    <a:pt x="393" y="2299"/>
                  </a:cubicBezTo>
                  <a:lnTo>
                    <a:pt x="346" y="2311"/>
                  </a:lnTo>
                  <a:cubicBezTo>
                    <a:pt x="155" y="2358"/>
                    <a:pt x="1" y="2513"/>
                    <a:pt x="1" y="2727"/>
                  </a:cubicBezTo>
                  <a:lnTo>
                    <a:pt x="1" y="3049"/>
                  </a:lnTo>
                  <a:cubicBezTo>
                    <a:pt x="1" y="3251"/>
                    <a:pt x="155" y="3430"/>
                    <a:pt x="346" y="3466"/>
                  </a:cubicBezTo>
                  <a:lnTo>
                    <a:pt x="846" y="3573"/>
                  </a:lnTo>
                  <a:cubicBezTo>
                    <a:pt x="882" y="3668"/>
                    <a:pt x="929" y="3751"/>
                    <a:pt x="953" y="3847"/>
                  </a:cubicBezTo>
                  <a:lnTo>
                    <a:pt x="679" y="4275"/>
                  </a:lnTo>
                  <a:cubicBezTo>
                    <a:pt x="572" y="4442"/>
                    <a:pt x="584" y="4656"/>
                    <a:pt x="727" y="4811"/>
                  </a:cubicBezTo>
                  <a:lnTo>
                    <a:pt x="977" y="5049"/>
                  </a:lnTo>
                  <a:cubicBezTo>
                    <a:pt x="1055" y="5127"/>
                    <a:pt x="1163" y="5172"/>
                    <a:pt x="1278" y="5172"/>
                  </a:cubicBezTo>
                  <a:cubicBezTo>
                    <a:pt x="1356" y="5172"/>
                    <a:pt x="1436" y="5152"/>
                    <a:pt x="1513" y="5109"/>
                  </a:cubicBezTo>
                  <a:lnTo>
                    <a:pt x="1941" y="4823"/>
                  </a:lnTo>
                  <a:cubicBezTo>
                    <a:pt x="2025" y="4871"/>
                    <a:pt x="2120" y="4894"/>
                    <a:pt x="2203" y="4930"/>
                  </a:cubicBezTo>
                  <a:lnTo>
                    <a:pt x="2310" y="5430"/>
                  </a:lnTo>
                  <a:cubicBezTo>
                    <a:pt x="2358" y="5633"/>
                    <a:pt x="2513" y="5775"/>
                    <a:pt x="2727" y="5775"/>
                  </a:cubicBezTo>
                  <a:lnTo>
                    <a:pt x="3060" y="5775"/>
                  </a:lnTo>
                  <a:cubicBezTo>
                    <a:pt x="3251" y="5775"/>
                    <a:pt x="3430" y="5633"/>
                    <a:pt x="3465" y="5430"/>
                  </a:cubicBezTo>
                  <a:lnTo>
                    <a:pt x="3572" y="4930"/>
                  </a:lnTo>
                  <a:cubicBezTo>
                    <a:pt x="3668" y="4894"/>
                    <a:pt x="3751" y="4859"/>
                    <a:pt x="3846" y="4823"/>
                  </a:cubicBezTo>
                  <a:lnTo>
                    <a:pt x="4275" y="5109"/>
                  </a:lnTo>
                  <a:cubicBezTo>
                    <a:pt x="4344" y="5153"/>
                    <a:pt x="4422" y="5175"/>
                    <a:pt x="4500" y="5175"/>
                  </a:cubicBezTo>
                  <a:cubicBezTo>
                    <a:pt x="4610" y="5175"/>
                    <a:pt x="4720" y="5132"/>
                    <a:pt x="4811" y="5049"/>
                  </a:cubicBezTo>
                  <a:lnTo>
                    <a:pt x="5049" y="4811"/>
                  </a:lnTo>
                  <a:cubicBezTo>
                    <a:pt x="5180" y="4680"/>
                    <a:pt x="5215" y="4454"/>
                    <a:pt x="5108" y="4275"/>
                  </a:cubicBezTo>
                  <a:lnTo>
                    <a:pt x="4823" y="3847"/>
                  </a:lnTo>
                  <a:cubicBezTo>
                    <a:pt x="4870" y="3751"/>
                    <a:pt x="4894" y="3668"/>
                    <a:pt x="4930" y="3573"/>
                  </a:cubicBezTo>
                  <a:lnTo>
                    <a:pt x="5442" y="3466"/>
                  </a:lnTo>
                  <a:cubicBezTo>
                    <a:pt x="5632" y="3430"/>
                    <a:pt x="5775" y="3263"/>
                    <a:pt x="5775" y="3049"/>
                  </a:cubicBezTo>
                  <a:lnTo>
                    <a:pt x="5775" y="2727"/>
                  </a:lnTo>
                  <a:cubicBezTo>
                    <a:pt x="5775" y="2513"/>
                    <a:pt x="5644" y="2358"/>
                    <a:pt x="5454" y="2311"/>
                  </a:cubicBezTo>
                  <a:lnTo>
                    <a:pt x="4942" y="2204"/>
                  </a:lnTo>
                  <a:cubicBezTo>
                    <a:pt x="4918" y="2120"/>
                    <a:pt x="4870" y="2025"/>
                    <a:pt x="4846" y="1942"/>
                  </a:cubicBezTo>
                  <a:lnTo>
                    <a:pt x="5120" y="1501"/>
                  </a:lnTo>
                  <a:cubicBezTo>
                    <a:pt x="5227" y="1346"/>
                    <a:pt x="5215" y="1120"/>
                    <a:pt x="5061" y="965"/>
                  </a:cubicBezTo>
                  <a:lnTo>
                    <a:pt x="4823" y="727"/>
                  </a:lnTo>
                  <a:cubicBezTo>
                    <a:pt x="4745" y="650"/>
                    <a:pt x="4634" y="610"/>
                    <a:pt x="4520" y="610"/>
                  </a:cubicBezTo>
                  <a:cubicBezTo>
                    <a:pt x="4441" y="610"/>
                    <a:pt x="4360" y="629"/>
                    <a:pt x="4287" y="668"/>
                  </a:cubicBezTo>
                  <a:lnTo>
                    <a:pt x="3858" y="953"/>
                  </a:lnTo>
                  <a:cubicBezTo>
                    <a:pt x="3763" y="906"/>
                    <a:pt x="3680" y="882"/>
                    <a:pt x="3596" y="846"/>
                  </a:cubicBezTo>
                  <a:lnTo>
                    <a:pt x="3489" y="346"/>
                  </a:lnTo>
                  <a:cubicBezTo>
                    <a:pt x="3441" y="156"/>
                    <a:pt x="3275" y="1"/>
                    <a:pt x="3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7"/>
            <p:cNvSpPr/>
            <p:nvPr/>
          </p:nvSpPr>
          <p:spPr>
            <a:xfrm>
              <a:off x="3326526" y="4036907"/>
              <a:ext cx="62541" cy="62573"/>
            </a:xfrm>
            <a:custGeom>
              <a:avLst/>
              <a:gdLst/>
              <a:ahLst/>
              <a:cxnLst/>
              <a:rect l="l" t="t" r="r" b="b"/>
              <a:pathLst>
                <a:path w="1965" h="1966" extrusionOk="0">
                  <a:moveTo>
                    <a:pt x="977" y="1"/>
                  </a:moveTo>
                  <a:cubicBezTo>
                    <a:pt x="441" y="1"/>
                    <a:pt x="0" y="453"/>
                    <a:pt x="0" y="989"/>
                  </a:cubicBezTo>
                  <a:cubicBezTo>
                    <a:pt x="0" y="1525"/>
                    <a:pt x="441" y="1965"/>
                    <a:pt x="977" y="1965"/>
                  </a:cubicBezTo>
                  <a:cubicBezTo>
                    <a:pt x="1203" y="1965"/>
                    <a:pt x="1417" y="1894"/>
                    <a:pt x="1572" y="1763"/>
                  </a:cubicBezTo>
                  <a:cubicBezTo>
                    <a:pt x="1655" y="1703"/>
                    <a:pt x="1667" y="1596"/>
                    <a:pt x="1608" y="1501"/>
                  </a:cubicBezTo>
                  <a:cubicBezTo>
                    <a:pt x="1574" y="1461"/>
                    <a:pt x="1525" y="1439"/>
                    <a:pt x="1473" y="1439"/>
                  </a:cubicBezTo>
                  <a:cubicBezTo>
                    <a:pt x="1434" y="1439"/>
                    <a:pt x="1394" y="1452"/>
                    <a:pt x="1358" y="1477"/>
                  </a:cubicBezTo>
                  <a:cubicBezTo>
                    <a:pt x="1250" y="1561"/>
                    <a:pt x="1119" y="1608"/>
                    <a:pt x="965" y="1608"/>
                  </a:cubicBezTo>
                  <a:cubicBezTo>
                    <a:pt x="619" y="1608"/>
                    <a:pt x="346" y="1322"/>
                    <a:pt x="346" y="977"/>
                  </a:cubicBezTo>
                  <a:cubicBezTo>
                    <a:pt x="346" y="644"/>
                    <a:pt x="619" y="358"/>
                    <a:pt x="977" y="358"/>
                  </a:cubicBezTo>
                  <a:cubicBezTo>
                    <a:pt x="1322" y="358"/>
                    <a:pt x="1608" y="644"/>
                    <a:pt x="1608" y="989"/>
                  </a:cubicBezTo>
                  <a:cubicBezTo>
                    <a:pt x="1608" y="1084"/>
                    <a:pt x="1679" y="1168"/>
                    <a:pt x="1786" y="1168"/>
                  </a:cubicBezTo>
                  <a:cubicBezTo>
                    <a:pt x="1893" y="1168"/>
                    <a:pt x="1965" y="1084"/>
                    <a:pt x="1965" y="989"/>
                  </a:cubicBezTo>
                  <a:cubicBezTo>
                    <a:pt x="1965" y="453"/>
                    <a:pt x="1512" y="1"/>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27"/>
            <p:cNvSpPr/>
            <p:nvPr/>
          </p:nvSpPr>
          <p:spPr>
            <a:xfrm>
              <a:off x="3196542" y="3907687"/>
              <a:ext cx="68238" cy="68238"/>
            </a:xfrm>
            <a:custGeom>
              <a:avLst/>
              <a:gdLst/>
              <a:ahLst/>
              <a:cxnLst/>
              <a:rect l="l" t="t" r="r" b="b"/>
              <a:pathLst>
                <a:path w="2144" h="2144" extrusionOk="0">
                  <a:moveTo>
                    <a:pt x="1072" y="358"/>
                  </a:moveTo>
                  <a:cubicBezTo>
                    <a:pt x="1477" y="358"/>
                    <a:pt x="1786" y="680"/>
                    <a:pt x="1786" y="1072"/>
                  </a:cubicBezTo>
                  <a:cubicBezTo>
                    <a:pt x="1786" y="1477"/>
                    <a:pt x="1465" y="1787"/>
                    <a:pt x="1072" y="1787"/>
                  </a:cubicBezTo>
                  <a:cubicBezTo>
                    <a:pt x="691" y="1787"/>
                    <a:pt x="358" y="1453"/>
                    <a:pt x="358" y="1072"/>
                  </a:cubicBezTo>
                  <a:cubicBezTo>
                    <a:pt x="358" y="668"/>
                    <a:pt x="691" y="358"/>
                    <a:pt x="1072" y="358"/>
                  </a:cubicBezTo>
                  <a:close/>
                  <a:moveTo>
                    <a:pt x="1072" y="1"/>
                  </a:moveTo>
                  <a:cubicBezTo>
                    <a:pt x="477" y="1"/>
                    <a:pt x="0" y="477"/>
                    <a:pt x="0" y="1072"/>
                  </a:cubicBezTo>
                  <a:cubicBezTo>
                    <a:pt x="0" y="1668"/>
                    <a:pt x="477" y="2144"/>
                    <a:pt x="1072" y="2144"/>
                  </a:cubicBezTo>
                  <a:cubicBezTo>
                    <a:pt x="1667" y="2144"/>
                    <a:pt x="2144" y="1656"/>
                    <a:pt x="2144" y="1072"/>
                  </a:cubicBezTo>
                  <a:cubicBezTo>
                    <a:pt x="2144" y="477"/>
                    <a:pt x="1667"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 name="Google Shape;498;p27"/>
          <p:cNvGrpSpPr/>
          <p:nvPr/>
        </p:nvGrpSpPr>
        <p:grpSpPr>
          <a:xfrm>
            <a:off x="6789168" y="1684647"/>
            <a:ext cx="583817" cy="580314"/>
            <a:chOff x="3541011" y="3367320"/>
            <a:chExt cx="348257" cy="346188"/>
          </a:xfrm>
        </p:grpSpPr>
        <p:sp>
          <p:nvSpPr>
            <p:cNvPr id="499" name="Google Shape;499;p27"/>
            <p:cNvSpPr/>
            <p:nvPr/>
          </p:nvSpPr>
          <p:spPr>
            <a:xfrm>
              <a:off x="3541011" y="3367320"/>
              <a:ext cx="347906" cy="346188"/>
            </a:xfrm>
            <a:custGeom>
              <a:avLst/>
              <a:gdLst/>
              <a:ahLst/>
              <a:cxnLst/>
              <a:rect l="l" t="t" r="r" b="b"/>
              <a:pathLst>
                <a:path w="10931" h="10877" extrusionOk="0">
                  <a:moveTo>
                    <a:pt x="4203" y="6323"/>
                  </a:moveTo>
                  <a:cubicBezTo>
                    <a:pt x="4322" y="6454"/>
                    <a:pt x="4465" y="6609"/>
                    <a:pt x="4620" y="6740"/>
                  </a:cubicBezTo>
                  <a:lnTo>
                    <a:pt x="4024" y="7335"/>
                  </a:lnTo>
                  <a:lnTo>
                    <a:pt x="3977" y="7287"/>
                  </a:lnTo>
                  <a:lnTo>
                    <a:pt x="3632" y="6942"/>
                  </a:lnTo>
                  <a:lnTo>
                    <a:pt x="3584" y="6906"/>
                  </a:lnTo>
                  <a:lnTo>
                    <a:pt x="4203" y="6323"/>
                  </a:lnTo>
                  <a:close/>
                  <a:moveTo>
                    <a:pt x="3239" y="7123"/>
                  </a:moveTo>
                  <a:cubicBezTo>
                    <a:pt x="3307" y="7123"/>
                    <a:pt x="3376" y="7150"/>
                    <a:pt x="3429" y="7204"/>
                  </a:cubicBezTo>
                  <a:lnTo>
                    <a:pt x="3763" y="7537"/>
                  </a:lnTo>
                  <a:cubicBezTo>
                    <a:pt x="3858" y="7632"/>
                    <a:pt x="3858" y="7799"/>
                    <a:pt x="3751" y="7894"/>
                  </a:cubicBezTo>
                  <a:lnTo>
                    <a:pt x="3560" y="8097"/>
                  </a:lnTo>
                  <a:lnTo>
                    <a:pt x="2858" y="7394"/>
                  </a:lnTo>
                  <a:lnTo>
                    <a:pt x="3048" y="7204"/>
                  </a:lnTo>
                  <a:cubicBezTo>
                    <a:pt x="3102" y="7150"/>
                    <a:pt x="3170" y="7123"/>
                    <a:pt x="3239" y="7123"/>
                  </a:cubicBezTo>
                  <a:close/>
                  <a:moveTo>
                    <a:pt x="2631" y="7597"/>
                  </a:moveTo>
                  <a:lnTo>
                    <a:pt x="3334" y="8299"/>
                  </a:lnTo>
                  <a:lnTo>
                    <a:pt x="1167" y="10478"/>
                  </a:lnTo>
                  <a:cubicBezTo>
                    <a:pt x="1113" y="10526"/>
                    <a:pt x="1045" y="10550"/>
                    <a:pt x="976" y="10550"/>
                  </a:cubicBezTo>
                  <a:cubicBezTo>
                    <a:pt x="908" y="10550"/>
                    <a:pt x="840" y="10526"/>
                    <a:pt x="786" y="10478"/>
                  </a:cubicBezTo>
                  <a:lnTo>
                    <a:pt x="453" y="10133"/>
                  </a:lnTo>
                  <a:cubicBezTo>
                    <a:pt x="357" y="10038"/>
                    <a:pt x="357" y="9883"/>
                    <a:pt x="465" y="9776"/>
                  </a:cubicBezTo>
                  <a:lnTo>
                    <a:pt x="2631" y="7597"/>
                  </a:lnTo>
                  <a:close/>
                  <a:moveTo>
                    <a:pt x="7120" y="1"/>
                  </a:moveTo>
                  <a:cubicBezTo>
                    <a:pt x="3989" y="1"/>
                    <a:pt x="2191" y="3537"/>
                    <a:pt x="4001" y="6073"/>
                  </a:cubicBezTo>
                  <a:lnTo>
                    <a:pt x="3274" y="6799"/>
                  </a:lnTo>
                  <a:cubicBezTo>
                    <a:pt x="3249" y="6796"/>
                    <a:pt x="3223" y="6794"/>
                    <a:pt x="3198" y="6794"/>
                  </a:cubicBezTo>
                  <a:cubicBezTo>
                    <a:pt x="3049" y="6794"/>
                    <a:pt x="2912" y="6854"/>
                    <a:pt x="2810" y="6966"/>
                  </a:cubicBezTo>
                  <a:lnTo>
                    <a:pt x="226" y="9549"/>
                  </a:lnTo>
                  <a:cubicBezTo>
                    <a:pt x="0" y="9776"/>
                    <a:pt x="0" y="10145"/>
                    <a:pt x="226" y="10371"/>
                  </a:cubicBezTo>
                  <a:lnTo>
                    <a:pt x="572" y="10716"/>
                  </a:lnTo>
                  <a:cubicBezTo>
                    <a:pt x="679" y="10823"/>
                    <a:pt x="828" y="10877"/>
                    <a:pt x="976" y="10877"/>
                  </a:cubicBezTo>
                  <a:cubicBezTo>
                    <a:pt x="1125" y="10877"/>
                    <a:pt x="1274" y="10823"/>
                    <a:pt x="1381" y="10716"/>
                  </a:cubicBezTo>
                  <a:lnTo>
                    <a:pt x="3655" y="8430"/>
                  </a:lnTo>
                  <a:lnTo>
                    <a:pt x="3977" y="8121"/>
                  </a:lnTo>
                  <a:cubicBezTo>
                    <a:pt x="4096" y="8002"/>
                    <a:pt x="4155" y="7835"/>
                    <a:pt x="4144" y="7656"/>
                  </a:cubicBezTo>
                  <a:lnTo>
                    <a:pt x="4870" y="6930"/>
                  </a:lnTo>
                  <a:cubicBezTo>
                    <a:pt x="5406" y="7323"/>
                    <a:pt x="6037" y="7573"/>
                    <a:pt x="6715" y="7632"/>
                  </a:cubicBezTo>
                  <a:lnTo>
                    <a:pt x="6727" y="7632"/>
                  </a:lnTo>
                  <a:cubicBezTo>
                    <a:pt x="6799" y="7632"/>
                    <a:pt x="6882" y="7573"/>
                    <a:pt x="6894" y="7478"/>
                  </a:cubicBezTo>
                  <a:cubicBezTo>
                    <a:pt x="6906" y="7394"/>
                    <a:pt x="6834" y="7323"/>
                    <a:pt x="6739" y="7299"/>
                  </a:cubicBezTo>
                  <a:cubicBezTo>
                    <a:pt x="6037" y="7228"/>
                    <a:pt x="5406" y="6966"/>
                    <a:pt x="4882" y="6549"/>
                  </a:cubicBezTo>
                  <a:cubicBezTo>
                    <a:pt x="2298" y="4465"/>
                    <a:pt x="3822" y="310"/>
                    <a:pt x="7096" y="310"/>
                  </a:cubicBezTo>
                  <a:cubicBezTo>
                    <a:pt x="8942" y="310"/>
                    <a:pt x="10418" y="1703"/>
                    <a:pt x="10597" y="3465"/>
                  </a:cubicBezTo>
                  <a:cubicBezTo>
                    <a:pt x="10609" y="3549"/>
                    <a:pt x="10692" y="3608"/>
                    <a:pt x="10775" y="3608"/>
                  </a:cubicBezTo>
                  <a:cubicBezTo>
                    <a:pt x="10871" y="3596"/>
                    <a:pt x="10930" y="3525"/>
                    <a:pt x="10930" y="3430"/>
                  </a:cubicBezTo>
                  <a:cubicBezTo>
                    <a:pt x="10728" y="1525"/>
                    <a:pt x="9120" y="1"/>
                    <a:pt x="7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27"/>
            <p:cNvSpPr/>
            <p:nvPr/>
          </p:nvSpPr>
          <p:spPr>
            <a:xfrm>
              <a:off x="3658105" y="3389599"/>
              <a:ext cx="208820" cy="199431"/>
            </a:xfrm>
            <a:custGeom>
              <a:avLst/>
              <a:gdLst/>
              <a:ahLst/>
              <a:cxnLst/>
              <a:rect l="l" t="t" r="r" b="b"/>
              <a:pathLst>
                <a:path w="6561" h="6266" extrusionOk="0">
                  <a:moveTo>
                    <a:pt x="3441" y="336"/>
                  </a:moveTo>
                  <a:cubicBezTo>
                    <a:pt x="4989" y="336"/>
                    <a:pt x="6251" y="1587"/>
                    <a:pt x="6251" y="3146"/>
                  </a:cubicBezTo>
                  <a:cubicBezTo>
                    <a:pt x="6251" y="4694"/>
                    <a:pt x="4989" y="5944"/>
                    <a:pt x="3441" y="5944"/>
                  </a:cubicBezTo>
                  <a:cubicBezTo>
                    <a:pt x="2727" y="5944"/>
                    <a:pt x="1989" y="5682"/>
                    <a:pt x="1441" y="5135"/>
                  </a:cubicBezTo>
                  <a:cubicBezTo>
                    <a:pt x="345" y="4027"/>
                    <a:pt x="345" y="2241"/>
                    <a:pt x="1441" y="1158"/>
                  </a:cubicBezTo>
                  <a:cubicBezTo>
                    <a:pt x="1989" y="598"/>
                    <a:pt x="2703" y="336"/>
                    <a:pt x="3441" y="336"/>
                  </a:cubicBezTo>
                  <a:close/>
                  <a:moveTo>
                    <a:pt x="3428" y="0"/>
                  </a:moveTo>
                  <a:cubicBezTo>
                    <a:pt x="2628" y="0"/>
                    <a:pt x="1828" y="307"/>
                    <a:pt x="1215" y="920"/>
                  </a:cubicBezTo>
                  <a:cubicBezTo>
                    <a:pt x="0" y="2134"/>
                    <a:pt x="0" y="4123"/>
                    <a:pt x="1215" y="5337"/>
                  </a:cubicBezTo>
                  <a:cubicBezTo>
                    <a:pt x="1822" y="5944"/>
                    <a:pt x="2631" y="6266"/>
                    <a:pt x="3429" y="6266"/>
                  </a:cubicBezTo>
                  <a:cubicBezTo>
                    <a:pt x="5144" y="6266"/>
                    <a:pt x="6561" y="4873"/>
                    <a:pt x="6561" y="3134"/>
                  </a:cubicBezTo>
                  <a:cubicBezTo>
                    <a:pt x="6561" y="2301"/>
                    <a:pt x="6227" y="1515"/>
                    <a:pt x="5632" y="920"/>
                  </a:cubicBezTo>
                  <a:cubicBezTo>
                    <a:pt x="5025" y="307"/>
                    <a:pt x="4227" y="0"/>
                    <a:pt x="34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7"/>
            <p:cNvSpPr/>
            <p:nvPr/>
          </p:nvSpPr>
          <p:spPr>
            <a:xfrm>
              <a:off x="3720614" y="3426805"/>
              <a:ext cx="95164" cy="116011"/>
            </a:xfrm>
            <a:custGeom>
              <a:avLst/>
              <a:gdLst/>
              <a:ahLst/>
              <a:cxnLst/>
              <a:rect l="l" t="t" r="r" b="b"/>
              <a:pathLst>
                <a:path w="2990" h="3645" extrusionOk="0">
                  <a:moveTo>
                    <a:pt x="1477" y="334"/>
                  </a:moveTo>
                  <a:cubicBezTo>
                    <a:pt x="1834" y="334"/>
                    <a:pt x="2132" y="632"/>
                    <a:pt x="2132" y="989"/>
                  </a:cubicBezTo>
                  <a:cubicBezTo>
                    <a:pt x="2132" y="1334"/>
                    <a:pt x="1834" y="1632"/>
                    <a:pt x="1477" y="1632"/>
                  </a:cubicBezTo>
                  <a:cubicBezTo>
                    <a:pt x="1120" y="1632"/>
                    <a:pt x="822" y="1334"/>
                    <a:pt x="822" y="989"/>
                  </a:cubicBezTo>
                  <a:cubicBezTo>
                    <a:pt x="822" y="608"/>
                    <a:pt x="1120" y="334"/>
                    <a:pt x="1477" y="334"/>
                  </a:cubicBezTo>
                  <a:close/>
                  <a:moveTo>
                    <a:pt x="1906" y="1953"/>
                  </a:moveTo>
                  <a:cubicBezTo>
                    <a:pt x="2287" y="1953"/>
                    <a:pt x="2620" y="2263"/>
                    <a:pt x="2620" y="2668"/>
                  </a:cubicBezTo>
                  <a:lnTo>
                    <a:pt x="2620" y="3335"/>
                  </a:lnTo>
                  <a:lnTo>
                    <a:pt x="2275" y="3335"/>
                  </a:lnTo>
                  <a:lnTo>
                    <a:pt x="2275" y="2632"/>
                  </a:lnTo>
                  <a:cubicBezTo>
                    <a:pt x="2275" y="2549"/>
                    <a:pt x="2203" y="2477"/>
                    <a:pt x="2108" y="2477"/>
                  </a:cubicBezTo>
                  <a:cubicBezTo>
                    <a:pt x="2025" y="2477"/>
                    <a:pt x="1953" y="2549"/>
                    <a:pt x="1953" y="2632"/>
                  </a:cubicBezTo>
                  <a:lnTo>
                    <a:pt x="1953" y="3335"/>
                  </a:lnTo>
                  <a:lnTo>
                    <a:pt x="953" y="3335"/>
                  </a:lnTo>
                  <a:lnTo>
                    <a:pt x="953" y="2632"/>
                  </a:lnTo>
                  <a:cubicBezTo>
                    <a:pt x="953" y="2549"/>
                    <a:pt x="882" y="2477"/>
                    <a:pt x="787" y="2477"/>
                  </a:cubicBezTo>
                  <a:cubicBezTo>
                    <a:pt x="691" y="2477"/>
                    <a:pt x="620" y="2549"/>
                    <a:pt x="620" y="2632"/>
                  </a:cubicBezTo>
                  <a:lnTo>
                    <a:pt x="620" y="3335"/>
                  </a:lnTo>
                  <a:lnTo>
                    <a:pt x="263" y="3335"/>
                  </a:lnTo>
                  <a:lnTo>
                    <a:pt x="263" y="2668"/>
                  </a:lnTo>
                  <a:cubicBezTo>
                    <a:pt x="263" y="2275"/>
                    <a:pt x="584" y="1953"/>
                    <a:pt x="977" y="1953"/>
                  </a:cubicBezTo>
                  <a:close/>
                  <a:moveTo>
                    <a:pt x="1477" y="1"/>
                  </a:moveTo>
                  <a:cubicBezTo>
                    <a:pt x="941" y="1"/>
                    <a:pt x="501" y="429"/>
                    <a:pt x="501" y="965"/>
                  </a:cubicBezTo>
                  <a:cubicBezTo>
                    <a:pt x="501" y="1239"/>
                    <a:pt x="608" y="1477"/>
                    <a:pt x="787" y="1656"/>
                  </a:cubicBezTo>
                  <a:cubicBezTo>
                    <a:pt x="322" y="1763"/>
                    <a:pt x="1" y="2180"/>
                    <a:pt x="1" y="2656"/>
                  </a:cubicBezTo>
                  <a:lnTo>
                    <a:pt x="1" y="3335"/>
                  </a:lnTo>
                  <a:cubicBezTo>
                    <a:pt x="1" y="3501"/>
                    <a:pt x="132" y="3644"/>
                    <a:pt x="310" y="3644"/>
                  </a:cubicBezTo>
                  <a:lnTo>
                    <a:pt x="2680" y="3644"/>
                  </a:lnTo>
                  <a:cubicBezTo>
                    <a:pt x="2846" y="3644"/>
                    <a:pt x="2989" y="3513"/>
                    <a:pt x="2989" y="3335"/>
                  </a:cubicBezTo>
                  <a:lnTo>
                    <a:pt x="2989" y="2656"/>
                  </a:lnTo>
                  <a:cubicBezTo>
                    <a:pt x="2965" y="2180"/>
                    <a:pt x="2620" y="1763"/>
                    <a:pt x="2156" y="1656"/>
                  </a:cubicBezTo>
                  <a:cubicBezTo>
                    <a:pt x="2334" y="1477"/>
                    <a:pt x="2442" y="1239"/>
                    <a:pt x="2442" y="965"/>
                  </a:cubicBezTo>
                  <a:cubicBezTo>
                    <a:pt x="2442" y="429"/>
                    <a:pt x="2013" y="1"/>
                    <a:pt x="1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7"/>
            <p:cNvSpPr/>
            <p:nvPr/>
          </p:nvSpPr>
          <p:spPr>
            <a:xfrm>
              <a:off x="3773671" y="3496030"/>
              <a:ext cx="115597" cy="114993"/>
            </a:xfrm>
            <a:custGeom>
              <a:avLst/>
              <a:gdLst/>
              <a:ahLst/>
              <a:cxnLst/>
              <a:rect l="l" t="t" r="r" b="b"/>
              <a:pathLst>
                <a:path w="3632" h="3613" extrusionOk="0">
                  <a:moveTo>
                    <a:pt x="3433" y="0"/>
                  </a:moveTo>
                  <a:cubicBezTo>
                    <a:pt x="3361" y="0"/>
                    <a:pt x="3297" y="65"/>
                    <a:pt x="3287" y="148"/>
                  </a:cubicBezTo>
                  <a:cubicBezTo>
                    <a:pt x="3120" y="1803"/>
                    <a:pt x="1810" y="3112"/>
                    <a:pt x="143" y="3291"/>
                  </a:cubicBezTo>
                  <a:cubicBezTo>
                    <a:pt x="60" y="3303"/>
                    <a:pt x="1" y="3374"/>
                    <a:pt x="1" y="3469"/>
                  </a:cubicBezTo>
                  <a:cubicBezTo>
                    <a:pt x="13" y="3553"/>
                    <a:pt x="72" y="3612"/>
                    <a:pt x="167" y="3612"/>
                  </a:cubicBezTo>
                  <a:lnTo>
                    <a:pt x="179" y="3612"/>
                  </a:lnTo>
                  <a:cubicBezTo>
                    <a:pt x="1989" y="3422"/>
                    <a:pt x="3442" y="1993"/>
                    <a:pt x="3620" y="183"/>
                  </a:cubicBezTo>
                  <a:cubicBezTo>
                    <a:pt x="3632" y="88"/>
                    <a:pt x="3561" y="17"/>
                    <a:pt x="3465" y="5"/>
                  </a:cubicBezTo>
                  <a:cubicBezTo>
                    <a:pt x="3454" y="2"/>
                    <a:pt x="3443" y="0"/>
                    <a:pt x="34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3" name="Picture 22" descr="A graph of stock market&#10;&#10;Description automatically generated with medium confidence">
            <a:extLst>
              <a:ext uri="{FF2B5EF4-FFF2-40B4-BE49-F238E27FC236}">
                <a16:creationId xmlns:a16="http://schemas.microsoft.com/office/drawing/2014/main" id="{58623379-C41F-4693-6535-D81FE94C3B8E}"/>
              </a:ext>
            </a:extLst>
          </p:cNvPr>
          <p:cNvPicPr>
            <a:picLocks noChangeAspect="1"/>
          </p:cNvPicPr>
          <p:nvPr/>
        </p:nvPicPr>
        <p:blipFill>
          <a:blip r:embed="rId3">
            <a:alphaModFix amt="30000"/>
          </a:blip>
          <a:stretch>
            <a:fillRect/>
          </a:stretch>
        </p:blipFill>
        <p:spPr>
          <a:xfrm>
            <a:off x="1" y="1"/>
            <a:ext cx="9143999" cy="5143500"/>
          </a:xfrm>
          <a:prstGeom prst="rect">
            <a:avLst/>
          </a:prstGeom>
        </p:spPr>
      </p:pic>
      <p:sp>
        <p:nvSpPr>
          <p:cNvPr id="24" name="TextBox 23">
            <a:extLst>
              <a:ext uri="{FF2B5EF4-FFF2-40B4-BE49-F238E27FC236}">
                <a16:creationId xmlns:a16="http://schemas.microsoft.com/office/drawing/2014/main" id="{7C8FAA5A-F4D0-5CEC-C4E3-56725414BF64}"/>
              </a:ext>
            </a:extLst>
          </p:cNvPr>
          <p:cNvSpPr txBox="1"/>
          <p:nvPr/>
        </p:nvSpPr>
        <p:spPr>
          <a:xfrm>
            <a:off x="1482437" y="2405902"/>
            <a:ext cx="7419109" cy="1508105"/>
          </a:xfrm>
          <a:prstGeom prst="rect">
            <a:avLst/>
          </a:prstGeom>
          <a:noFill/>
        </p:spPr>
        <p:txBody>
          <a:bodyPr wrap="square" rtlCol="0">
            <a:spAutoFit/>
          </a:bodyPr>
          <a:lstStyle/>
          <a:p>
            <a:pPr algn="r"/>
            <a:r>
              <a:rPr lang="en-US" sz="3200" b="1" dirty="0">
                <a:solidFill>
                  <a:schemeClr val="bg1"/>
                </a:solidFill>
                <a:latin typeface="Times New Roman" panose="02020603050405020304" pitchFamily="18" charset="0"/>
                <a:cs typeface="Times New Roman" panose="02020603050405020304" pitchFamily="18" charset="0"/>
              </a:rPr>
              <a:t>MGMT 59000 -103</a:t>
            </a:r>
            <a:br>
              <a:rPr lang="en-US" sz="3200" b="1" dirty="0">
                <a:solidFill>
                  <a:schemeClr val="bg1"/>
                </a:solidFill>
                <a:latin typeface="Times New Roman" panose="02020603050405020304" pitchFamily="18" charset="0"/>
                <a:cs typeface="Times New Roman" panose="02020603050405020304" pitchFamily="18" charset="0"/>
              </a:rPr>
            </a:br>
            <a:r>
              <a:rPr lang="en-US" sz="3200" b="1" dirty="0">
                <a:solidFill>
                  <a:schemeClr val="bg1"/>
                </a:solidFill>
                <a:latin typeface="Times New Roman" panose="02020603050405020304" pitchFamily="18" charset="0"/>
                <a:cs typeface="Times New Roman" panose="02020603050405020304" pitchFamily="18" charset="0"/>
              </a:rPr>
              <a:t>Machine Learning </a:t>
            </a:r>
            <a:br>
              <a:rPr lang="en-US" sz="3200" b="1" dirty="0">
                <a:solidFill>
                  <a:schemeClr val="bg1"/>
                </a:solidFill>
                <a:latin typeface="Times New Roman" panose="02020603050405020304" pitchFamily="18" charset="0"/>
                <a:cs typeface="Times New Roman" panose="02020603050405020304" pitchFamily="18" charset="0"/>
              </a:rPr>
            </a:br>
            <a:r>
              <a:rPr lang="en-US" sz="2800" b="1" dirty="0">
                <a:solidFill>
                  <a:schemeClr val="bg1"/>
                </a:solidFill>
                <a:latin typeface="Times New Roman" panose="02020603050405020304" pitchFamily="18" charset="0"/>
                <a:cs typeface="Times New Roman" panose="02020603050405020304" pitchFamily="18" charset="0"/>
              </a:rPr>
              <a:t>Project: Crypto Forecasting</a:t>
            </a:r>
          </a:p>
        </p:txBody>
      </p:sp>
      <p:sp>
        <p:nvSpPr>
          <p:cNvPr id="25" name="TextBox 24">
            <a:extLst>
              <a:ext uri="{FF2B5EF4-FFF2-40B4-BE49-F238E27FC236}">
                <a16:creationId xmlns:a16="http://schemas.microsoft.com/office/drawing/2014/main" id="{17A5CE00-1576-9B09-5026-3D7E1B41C26E}"/>
              </a:ext>
            </a:extLst>
          </p:cNvPr>
          <p:cNvSpPr txBox="1"/>
          <p:nvPr/>
        </p:nvSpPr>
        <p:spPr>
          <a:xfrm>
            <a:off x="7249787" y="3879233"/>
            <a:ext cx="1582486" cy="738664"/>
          </a:xfrm>
          <a:prstGeom prst="rect">
            <a:avLst/>
          </a:prstGeom>
          <a:noFill/>
        </p:spPr>
        <p:txBody>
          <a:bodyPr wrap="square" rtlCol="0">
            <a:spAutoFit/>
          </a:bodyPr>
          <a:lstStyle/>
          <a:p>
            <a:pPr algn="r"/>
            <a:r>
              <a:rPr lang="en-US" dirty="0">
                <a:solidFill>
                  <a:schemeClr val="bg1"/>
                </a:solidFill>
                <a:latin typeface="Times New Roman" panose="02020603050405020304" pitchFamily="18" charset="0"/>
                <a:cs typeface="Times New Roman" panose="02020603050405020304" pitchFamily="18" charset="0"/>
              </a:rPr>
              <a:t>Team Members:</a:t>
            </a:r>
            <a:br>
              <a:rPr lang="en-US" dirty="0">
                <a:solidFill>
                  <a:schemeClr val="bg1"/>
                </a:solidFill>
                <a:latin typeface="Times New Roman" panose="02020603050405020304" pitchFamily="18" charset="0"/>
                <a:cs typeface="Times New Roman" panose="02020603050405020304" pitchFamily="18" charset="0"/>
              </a:rPr>
            </a:br>
            <a:r>
              <a:rPr lang="en-US" dirty="0">
                <a:solidFill>
                  <a:schemeClr val="bg1"/>
                </a:solidFill>
                <a:latin typeface="Times New Roman" panose="02020603050405020304" pitchFamily="18" charset="0"/>
                <a:cs typeface="Times New Roman" panose="02020603050405020304" pitchFamily="18" charset="0"/>
              </a:rPr>
              <a:t>Anupama M</a:t>
            </a:r>
            <a:br>
              <a:rPr lang="en-US" dirty="0">
                <a:solidFill>
                  <a:schemeClr val="bg1"/>
                </a:solidFill>
                <a:latin typeface="Times New Roman" panose="02020603050405020304" pitchFamily="18" charset="0"/>
                <a:cs typeface="Times New Roman" panose="02020603050405020304" pitchFamily="18" charset="0"/>
              </a:rPr>
            </a:br>
            <a:r>
              <a:rPr lang="en-US" dirty="0">
                <a:solidFill>
                  <a:schemeClr val="bg1"/>
                </a:solidFill>
                <a:latin typeface="Times New Roman" panose="02020603050405020304" pitchFamily="18" charset="0"/>
                <a:cs typeface="Times New Roman" panose="02020603050405020304" pitchFamily="18" charset="0"/>
              </a:rPr>
              <a:t>Srinija S</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71">
          <a:extLst>
            <a:ext uri="{FF2B5EF4-FFF2-40B4-BE49-F238E27FC236}">
              <a16:creationId xmlns:a16="http://schemas.microsoft.com/office/drawing/2014/main" id="{F24EA4DD-6CC3-0EAC-AC65-A6C2A83FE06C}"/>
            </a:ext>
          </a:extLst>
        </p:cNvPr>
        <p:cNvGrpSpPr/>
        <p:nvPr/>
      </p:nvGrpSpPr>
      <p:grpSpPr>
        <a:xfrm>
          <a:off x="0" y="0"/>
          <a:ext cx="0" cy="0"/>
          <a:chOff x="0" y="0"/>
          <a:chExt cx="0" cy="0"/>
        </a:xfrm>
      </p:grpSpPr>
      <p:pic>
        <p:nvPicPr>
          <p:cNvPr id="21" name="Picture 20">
            <a:extLst>
              <a:ext uri="{FF2B5EF4-FFF2-40B4-BE49-F238E27FC236}">
                <a16:creationId xmlns:a16="http://schemas.microsoft.com/office/drawing/2014/main" id="{7C9BD017-9D35-2B02-C327-8901759445A3}"/>
              </a:ext>
            </a:extLst>
          </p:cNvPr>
          <p:cNvPicPr>
            <a:picLocks noChangeAspect="1"/>
          </p:cNvPicPr>
          <p:nvPr/>
        </p:nvPicPr>
        <p:blipFill>
          <a:blip r:embed="rId3"/>
          <a:stretch>
            <a:fillRect/>
          </a:stretch>
        </p:blipFill>
        <p:spPr>
          <a:xfrm>
            <a:off x="4621113" y="3203515"/>
            <a:ext cx="2833447" cy="1778845"/>
          </a:xfrm>
          <a:prstGeom prst="rect">
            <a:avLst/>
          </a:prstGeom>
        </p:spPr>
      </p:pic>
      <p:pic>
        <p:nvPicPr>
          <p:cNvPr id="20" name="Picture 19">
            <a:extLst>
              <a:ext uri="{FF2B5EF4-FFF2-40B4-BE49-F238E27FC236}">
                <a16:creationId xmlns:a16="http://schemas.microsoft.com/office/drawing/2014/main" id="{9F6024B7-A500-4FFB-864E-E578E8BDDD8A}"/>
              </a:ext>
            </a:extLst>
          </p:cNvPr>
          <p:cNvPicPr>
            <a:picLocks noChangeAspect="1"/>
          </p:cNvPicPr>
          <p:nvPr/>
        </p:nvPicPr>
        <p:blipFill>
          <a:blip r:embed="rId4"/>
          <a:stretch>
            <a:fillRect/>
          </a:stretch>
        </p:blipFill>
        <p:spPr>
          <a:xfrm>
            <a:off x="4621113" y="1414889"/>
            <a:ext cx="2833448" cy="1778846"/>
          </a:xfrm>
          <a:prstGeom prst="rect">
            <a:avLst/>
          </a:prstGeom>
        </p:spPr>
      </p:pic>
      <p:pic>
        <p:nvPicPr>
          <p:cNvPr id="19" name="Picture 18">
            <a:extLst>
              <a:ext uri="{FF2B5EF4-FFF2-40B4-BE49-F238E27FC236}">
                <a16:creationId xmlns:a16="http://schemas.microsoft.com/office/drawing/2014/main" id="{CAB94BF7-B1F0-0811-9890-B406048D7A35}"/>
              </a:ext>
            </a:extLst>
          </p:cNvPr>
          <p:cNvPicPr>
            <a:picLocks noChangeAspect="1"/>
          </p:cNvPicPr>
          <p:nvPr/>
        </p:nvPicPr>
        <p:blipFill>
          <a:blip r:embed="rId5"/>
          <a:stretch>
            <a:fillRect/>
          </a:stretch>
        </p:blipFill>
        <p:spPr>
          <a:xfrm>
            <a:off x="1376673" y="2138537"/>
            <a:ext cx="2833447" cy="1778846"/>
          </a:xfrm>
          <a:prstGeom prst="rect">
            <a:avLst/>
          </a:prstGeom>
        </p:spPr>
      </p:pic>
      <p:sp>
        <p:nvSpPr>
          <p:cNvPr id="483" name="Google Shape;483;p27">
            <a:extLst>
              <a:ext uri="{FF2B5EF4-FFF2-40B4-BE49-F238E27FC236}">
                <a16:creationId xmlns:a16="http://schemas.microsoft.com/office/drawing/2014/main" id="{F21E8FE1-9412-ECB6-1B21-BEADCD6AF6B7}"/>
              </a:ext>
            </a:extLst>
          </p:cNvPr>
          <p:cNvSpPr/>
          <p:nvPr/>
        </p:nvSpPr>
        <p:spPr>
          <a:xfrm>
            <a:off x="1317660" y="675291"/>
            <a:ext cx="824100" cy="824100"/>
          </a:xfrm>
          <a:prstGeom prst="rect">
            <a:avLst/>
          </a:prstGeom>
          <a:solidFill>
            <a:schemeClr val="accent3">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7">
            <a:extLst>
              <a:ext uri="{FF2B5EF4-FFF2-40B4-BE49-F238E27FC236}">
                <a16:creationId xmlns:a16="http://schemas.microsoft.com/office/drawing/2014/main" id="{7BF9A8E1-9E82-5131-3F92-9ABB6C18751B}"/>
              </a:ext>
            </a:extLst>
          </p:cNvPr>
          <p:cNvSpPr/>
          <p:nvPr/>
        </p:nvSpPr>
        <p:spPr>
          <a:xfrm>
            <a:off x="630683" y="1958686"/>
            <a:ext cx="238733" cy="238031"/>
          </a:xfrm>
          <a:custGeom>
            <a:avLst/>
            <a:gdLst/>
            <a:ahLst/>
            <a:cxnLst/>
            <a:rect l="l" t="t" r="r" b="b"/>
            <a:pathLst>
              <a:path w="6593" h="6575" extrusionOk="0">
                <a:moveTo>
                  <a:pt x="6256" y="338"/>
                </a:moveTo>
                <a:lnTo>
                  <a:pt x="6256" y="6237"/>
                </a:lnTo>
                <a:lnTo>
                  <a:pt x="338" y="6237"/>
                </a:lnTo>
                <a:lnTo>
                  <a:pt x="338" y="338"/>
                </a:lnTo>
                <a:close/>
                <a:moveTo>
                  <a:pt x="1" y="1"/>
                </a:moveTo>
                <a:lnTo>
                  <a:pt x="1" y="6574"/>
                </a:lnTo>
                <a:lnTo>
                  <a:pt x="6593" y="6574"/>
                </a:lnTo>
                <a:lnTo>
                  <a:pt x="659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TextBox 5">
            <a:extLst>
              <a:ext uri="{FF2B5EF4-FFF2-40B4-BE49-F238E27FC236}">
                <a16:creationId xmlns:a16="http://schemas.microsoft.com/office/drawing/2014/main" id="{CFD5D733-6531-5D0E-623B-BE9FF2129371}"/>
              </a:ext>
            </a:extLst>
          </p:cNvPr>
          <p:cNvSpPr txBox="1"/>
          <p:nvPr/>
        </p:nvSpPr>
        <p:spPr>
          <a:xfrm>
            <a:off x="2260668" y="846692"/>
            <a:ext cx="4622664" cy="461665"/>
          </a:xfrm>
          <a:prstGeom prst="rect">
            <a:avLst/>
          </a:prstGeom>
          <a:noFill/>
        </p:spPr>
        <p:txBody>
          <a:bodyPr wrap="square" rtlCol="0">
            <a:spAutoFit/>
          </a:bodyPr>
          <a:lstStyle/>
          <a:p>
            <a:r>
              <a:rPr lang="en-US" sz="2400" b="1" i="1" dirty="0">
                <a:solidFill>
                  <a:schemeClr val="bg1"/>
                </a:solidFill>
                <a:latin typeface="Times New Roman" panose="02020603050405020304" pitchFamily="18" charset="0"/>
                <a:cs typeface="Times New Roman" panose="02020603050405020304" pitchFamily="18" charset="0"/>
              </a:rPr>
              <a:t>Results</a:t>
            </a:r>
          </a:p>
        </p:txBody>
      </p:sp>
      <p:grpSp>
        <p:nvGrpSpPr>
          <p:cNvPr id="2" name="Google Shape;11288;p60">
            <a:extLst>
              <a:ext uri="{FF2B5EF4-FFF2-40B4-BE49-F238E27FC236}">
                <a16:creationId xmlns:a16="http://schemas.microsoft.com/office/drawing/2014/main" id="{20F5C98C-A9ED-86BA-D22D-04D9E8D58E3F}"/>
              </a:ext>
            </a:extLst>
          </p:cNvPr>
          <p:cNvGrpSpPr/>
          <p:nvPr/>
        </p:nvGrpSpPr>
        <p:grpSpPr>
          <a:xfrm>
            <a:off x="1440782" y="741420"/>
            <a:ext cx="577856" cy="569783"/>
            <a:chOff x="5774124" y="4294550"/>
            <a:chExt cx="331611" cy="331674"/>
          </a:xfrm>
          <a:solidFill>
            <a:schemeClr val="bg2"/>
          </a:solidFill>
        </p:grpSpPr>
        <p:sp>
          <p:nvSpPr>
            <p:cNvPr id="3" name="Google Shape;11289;p60">
              <a:extLst>
                <a:ext uri="{FF2B5EF4-FFF2-40B4-BE49-F238E27FC236}">
                  <a16:creationId xmlns:a16="http://schemas.microsoft.com/office/drawing/2014/main" id="{7C4ED626-3B93-586C-15F6-656522CC2423}"/>
                </a:ext>
              </a:extLst>
            </p:cNvPr>
            <p:cNvSpPr/>
            <p:nvPr/>
          </p:nvSpPr>
          <p:spPr>
            <a:xfrm>
              <a:off x="5774124" y="4419664"/>
              <a:ext cx="331611" cy="206560"/>
            </a:xfrm>
            <a:custGeom>
              <a:avLst/>
              <a:gdLst/>
              <a:ahLst/>
              <a:cxnLst/>
              <a:rect l="l" t="t" r="r" b="b"/>
              <a:pathLst>
                <a:path w="10419" h="6490" extrusionOk="0">
                  <a:moveTo>
                    <a:pt x="2751" y="2905"/>
                  </a:moveTo>
                  <a:lnTo>
                    <a:pt x="2751" y="6191"/>
                  </a:lnTo>
                  <a:lnTo>
                    <a:pt x="1429" y="6191"/>
                  </a:lnTo>
                  <a:lnTo>
                    <a:pt x="1429" y="2905"/>
                  </a:lnTo>
                  <a:close/>
                  <a:moveTo>
                    <a:pt x="5847" y="2084"/>
                  </a:moveTo>
                  <a:lnTo>
                    <a:pt x="5847" y="6191"/>
                  </a:lnTo>
                  <a:lnTo>
                    <a:pt x="4525" y="6191"/>
                  </a:lnTo>
                  <a:lnTo>
                    <a:pt x="4525" y="2084"/>
                  </a:lnTo>
                  <a:close/>
                  <a:moveTo>
                    <a:pt x="8942" y="298"/>
                  </a:moveTo>
                  <a:lnTo>
                    <a:pt x="8942" y="6191"/>
                  </a:lnTo>
                  <a:lnTo>
                    <a:pt x="7609" y="6191"/>
                  </a:lnTo>
                  <a:lnTo>
                    <a:pt x="7609" y="298"/>
                  </a:lnTo>
                  <a:close/>
                  <a:moveTo>
                    <a:pt x="7466" y="0"/>
                  </a:moveTo>
                  <a:cubicBezTo>
                    <a:pt x="7383" y="0"/>
                    <a:pt x="7323" y="72"/>
                    <a:pt x="7323" y="155"/>
                  </a:cubicBezTo>
                  <a:lnTo>
                    <a:pt x="7323" y="6191"/>
                  </a:lnTo>
                  <a:lnTo>
                    <a:pt x="6156" y="6191"/>
                  </a:lnTo>
                  <a:lnTo>
                    <a:pt x="6156" y="1941"/>
                  </a:lnTo>
                  <a:cubicBezTo>
                    <a:pt x="6156" y="1846"/>
                    <a:pt x="6085" y="1786"/>
                    <a:pt x="6013" y="1786"/>
                  </a:cubicBezTo>
                  <a:lnTo>
                    <a:pt x="4370" y="1786"/>
                  </a:lnTo>
                  <a:cubicBezTo>
                    <a:pt x="4287" y="1786"/>
                    <a:pt x="4227" y="1858"/>
                    <a:pt x="4227" y="1941"/>
                  </a:cubicBezTo>
                  <a:lnTo>
                    <a:pt x="4227" y="6191"/>
                  </a:lnTo>
                  <a:lnTo>
                    <a:pt x="3061" y="6191"/>
                  </a:lnTo>
                  <a:lnTo>
                    <a:pt x="3061" y="2751"/>
                  </a:lnTo>
                  <a:cubicBezTo>
                    <a:pt x="3061" y="2667"/>
                    <a:pt x="2989" y="2608"/>
                    <a:pt x="2918" y="2608"/>
                  </a:cubicBezTo>
                  <a:lnTo>
                    <a:pt x="1275" y="2608"/>
                  </a:lnTo>
                  <a:cubicBezTo>
                    <a:pt x="1191" y="2608"/>
                    <a:pt x="1132" y="2679"/>
                    <a:pt x="1132" y="2751"/>
                  </a:cubicBezTo>
                  <a:lnTo>
                    <a:pt x="1132" y="6191"/>
                  </a:lnTo>
                  <a:lnTo>
                    <a:pt x="144" y="6191"/>
                  </a:lnTo>
                  <a:cubicBezTo>
                    <a:pt x="60" y="6191"/>
                    <a:pt x="1" y="6263"/>
                    <a:pt x="1" y="6346"/>
                  </a:cubicBezTo>
                  <a:cubicBezTo>
                    <a:pt x="1" y="6430"/>
                    <a:pt x="72" y="6489"/>
                    <a:pt x="144" y="6489"/>
                  </a:cubicBezTo>
                  <a:lnTo>
                    <a:pt x="10264" y="6489"/>
                  </a:lnTo>
                  <a:cubicBezTo>
                    <a:pt x="10359" y="6489"/>
                    <a:pt x="10419" y="6418"/>
                    <a:pt x="10419" y="6346"/>
                  </a:cubicBezTo>
                  <a:cubicBezTo>
                    <a:pt x="10395" y="6251"/>
                    <a:pt x="10323" y="6191"/>
                    <a:pt x="10240" y="6191"/>
                  </a:cubicBezTo>
                  <a:lnTo>
                    <a:pt x="9252" y="6191"/>
                  </a:lnTo>
                  <a:lnTo>
                    <a:pt x="9252" y="155"/>
                  </a:lnTo>
                  <a:cubicBezTo>
                    <a:pt x="9252" y="60"/>
                    <a:pt x="9180" y="0"/>
                    <a:pt x="910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11290;p60">
              <a:extLst>
                <a:ext uri="{FF2B5EF4-FFF2-40B4-BE49-F238E27FC236}">
                  <a16:creationId xmlns:a16="http://schemas.microsoft.com/office/drawing/2014/main" id="{356FB70D-3FE6-6ABA-1C1C-C06B7DFC193C}"/>
                </a:ext>
              </a:extLst>
            </p:cNvPr>
            <p:cNvSpPr/>
            <p:nvPr/>
          </p:nvSpPr>
          <p:spPr>
            <a:xfrm>
              <a:off x="5778294" y="4294550"/>
              <a:ext cx="316461" cy="191442"/>
            </a:xfrm>
            <a:custGeom>
              <a:avLst/>
              <a:gdLst/>
              <a:ahLst/>
              <a:cxnLst/>
              <a:rect l="l" t="t" r="r" b="b"/>
              <a:pathLst>
                <a:path w="9943" h="6015" extrusionOk="0">
                  <a:moveTo>
                    <a:pt x="9447" y="0"/>
                  </a:moveTo>
                  <a:cubicBezTo>
                    <a:pt x="9433" y="0"/>
                    <a:pt x="9420" y="1"/>
                    <a:pt x="9407" y="2"/>
                  </a:cubicBezTo>
                  <a:lnTo>
                    <a:pt x="8097" y="169"/>
                  </a:lnTo>
                  <a:cubicBezTo>
                    <a:pt x="7847" y="193"/>
                    <a:pt x="7644" y="455"/>
                    <a:pt x="7680" y="705"/>
                  </a:cubicBezTo>
                  <a:cubicBezTo>
                    <a:pt x="7703" y="951"/>
                    <a:pt x="7914" y="1123"/>
                    <a:pt x="8167" y="1123"/>
                  </a:cubicBezTo>
                  <a:cubicBezTo>
                    <a:pt x="8183" y="1123"/>
                    <a:pt x="8200" y="1123"/>
                    <a:pt x="8216" y="1121"/>
                  </a:cubicBezTo>
                  <a:lnTo>
                    <a:pt x="8323" y="1109"/>
                  </a:lnTo>
                  <a:lnTo>
                    <a:pt x="8323" y="1109"/>
                  </a:lnTo>
                  <a:cubicBezTo>
                    <a:pt x="6716" y="2967"/>
                    <a:pt x="4811" y="3919"/>
                    <a:pt x="3465" y="4407"/>
                  </a:cubicBezTo>
                  <a:cubicBezTo>
                    <a:pt x="1787" y="5003"/>
                    <a:pt x="477" y="5062"/>
                    <a:pt x="477" y="5062"/>
                  </a:cubicBezTo>
                  <a:cubicBezTo>
                    <a:pt x="203" y="5074"/>
                    <a:pt x="1" y="5288"/>
                    <a:pt x="13" y="5550"/>
                  </a:cubicBezTo>
                  <a:cubicBezTo>
                    <a:pt x="24" y="5824"/>
                    <a:pt x="239" y="6015"/>
                    <a:pt x="489" y="6015"/>
                  </a:cubicBezTo>
                  <a:lnTo>
                    <a:pt x="501" y="6015"/>
                  </a:lnTo>
                  <a:cubicBezTo>
                    <a:pt x="560" y="6015"/>
                    <a:pt x="1953" y="5967"/>
                    <a:pt x="3775" y="5312"/>
                  </a:cubicBezTo>
                  <a:cubicBezTo>
                    <a:pt x="4811" y="4943"/>
                    <a:pt x="5775" y="4467"/>
                    <a:pt x="6656" y="3872"/>
                  </a:cubicBezTo>
                  <a:cubicBezTo>
                    <a:pt x="6728" y="3824"/>
                    <a:pt x="6740" y="3729"/>
                    <a:pt x="6692" y="3669"/>
                  </a:cubicBezTo>
                  <a:cubicBezTo>
                    <a:pt x="6670" y="3618"/>
                    <a:pt x="6621" y="3594"/>
                    <a:pt x="6573" y="3594"/>
                  </a:cubicBezTo>
                  <a:cubicBezTo>
                    <a:pt x="6542" y="3594"/>
                    <a:pt x="6512" y="3603"/>
                    <a:pt x="6490" y="3622"/>
                  </a:cubicBezTo>
                  <a:cubicBezTo>
                    <a:pt x="5620" y="4205"/>
                    <a:pt x="4692" y="4681"/>
                    <a:pt x="3692" y="5038"/>
                  </a:cubicBezTo>
                  <a:cubicBezTo>
                    <a:pt x="1906" y="5669"/>
                    <a:pt x="560" y="5717"/>
                    <a:pt x="525" y="5717"/>
                  </a:cubicBezTo>
                  <a:cubicBezTo>
                    <a:pt x="429" y="5717"/>
                    <a:pt x="358" y="5646"/>
                    <a:pt x="346" y="5550"/>
                  </a:cubicBezTo>
                  <a:cubicBezTo>
                    <a:pt x="346" y="5467"/>
                    <a:pt x="417" y="5372"/>
                    <a:pt x="501" y="5372"/>
                  </a:cubicBezTo>
                  <a:cubicBezTo>
                    <a:pt x="525" y="5372"/>
                    <a:pt x="1858" y="5336"/>
                    <a:pt x="3596" y="4705"/>
                  </a:cubicBezTo>
                  <a:cubicBezTo>
                    <a:pt x="5061" y="4181"/>
                    <a:pt x="7144" y="3133"/>
                    <a:pt x="8835" y="1014"/>
                  </a:cubicBezTo>
                  <a:cubicBezTo>
                    <a:pt x="8927" y="911"/>
                    <a:pt x="8842" y="763"/>
                    <a:pt x="8718" y="763"/>
                  </a:cubicBezTo>
                  <a:cubicBezTo>
                    <a:pt x="8714" y="763"/>
                    <a:pt x="8709" y="764"/>
                    <a:pt x="8704" y="764"/>
                  </a:cubicBezTo>
                  <a:lnTo>
                    <a:pt x="8216" y="824"/>
                  </a:lnTo>
                  <a:cubicBezTo>
                    <a:pt x="8208" y="825"/>
                    <a:pt x="8200" y="825"/>
                    <a:pt x="8192" y="825"/>
                  </a:cubicBezTo>
                  <a:cubicBezTo>
                    <a:pt x="8109" y="825"/>
                    <a:pt x="8047" y="769"/>
                    <a:pt x="8025" y="693"/>
                  </a:cubicBezTo>
                  <a:cubicBezTo>
                    <a:pt x="7990" y="586"/>
                    <a:pt x="8061" y="478"/>
                    <a:pt x="8168" y="478"/>
                  </a:cubicBezTo>
                  <a:lnTo>
                    <a:pt x="9478" y="312"/>
                  </a:lnTo>
                  <a:cubicBezTo>
                    <a:pt x="9484" y="311"/>
                    <a:pt x="9490" y="311"/>
                    <a:pt x="9496" y="311"/>
                  </a:cubicBezTo>
                  <a:cubicBezTo>
                    <a:pt x="9594" y="311"/>
                    <a:pt x="9669" y="400"/>
                    <a:pt x="9669" y="490"/>
                  </a:cubicBezTo>
                  <a:lnTo>
                    <a:pt x="9669" y="1800"/>
                  </a:lnTo>
                  <a:cubicBezTo>
                    <a:pt x="9669" y="1895"/>
                    <a:pt x="9597" y="1979"/>
                    <a:pt x="9490" y="1979"/>
                  </a:cubicBezTo>
                  <a:cubicBezTo>
                    <a:pt x="9407" y="1979"/>
                    <a:pt x="9311" y="1907"/>
                    <a:pt x="9311" y="1800"/>
                  </a:cubicBezTo>
                  <a:lnTo>
                    <a:pt x="9311" y="1407"/>
                  </a:lnTo>
                  <a:cubicBezTo>
                    <a:pt x="9311" y="1348"/>
                    <a:pt x="9264" y="1288"/>
                    <a:pt x="9204" y="1252"/>
                  </a:cubicBezTo>
                  <a:cubicBezTo>
                    <a:pt x="9187" y="1242"/>
                    <a:pt x="9169" y="1238"/>
                    <a:pt x="9152" y="1238"/>
                  </a:cubicBezTo>
                  <a:cubicBezTo>
                    <a:pt x="9106" y="1238"/>
                    <a:pt x="9060" y="1266"/>
                    <a:pt x="9026" y="1300"/>
                  </a:cubicBezTo>
                  <a:cubicBezTo>
                    <a:pt x="8466" y="2002"/>
                    <a:pt x="7811" y="2633"/>
                    <a:pt x="7097" y="3193"/>
                  </a:cubicBezTo>
                  <a:cubicBezTo>
                    <a:pt x="7037" y="3229"/>
                    <a:pt x="7025" y="3336"/>
                    <a:pt x="7061" y="3395"/>
                  </a:cubicBezTo>
                  <a:cubicBezTo>
                    <a:pt x="7091" y="3433"/>
                    <a:pt x="7144" y="3451"/>
                    <a:pt x="7194" y="3451"/>
                  </a:cubicBezTo>
                  <a:cubicBezTo>
                    <a:pt x="7224" y="3451"/>
                    <a:pt x="7253" y="3445"/>
                    <a:pt x="7275" y="3431"/>
                  </a:cubicBezTo>
                  <a:cubicBezTo>
                    <a:pt x="7895" y="2943"/>
                    <a:pt x="8466" y="2419"/>
                    <a:pt x="8990" y="1824"/>
                  </a:cubicBezTo>
                  <a:cubicBezTo>
                    <a:pt x="9002" y="2074"/>
                    <a:pt x="9204" y="2276"/>
                    <a:pt x="9466" y="2276"/>
                  </a:cubicBezTo>
                  <a:cubicBezTo>
                    <a:pt x="9728" y="2276"/>
                    <a:pt x="9942" y="2074"/>
                    <a:pt x="9942" y="1800"/>
                  </a:cubicBezTo>
                  <a:lnTo>
                    <a:pt x="9942" y="478"/>
                  </a:lnTo>
                  <a:cubicBezTo>
                    <a:pt x="9942" y="347"/>
                    <a:pt x="9883" y="216"/>
                    <a:pt x="9776" y="121"/>
                  </a:cubicBezTo>
                  <a:cubicBezTo>
                    <a:pt x="9679" y="46"/>
                    <a:pt x="9564" y="0"/>
                    <a:pt x="944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 name="Group 13">
            <a:extLst>
              <a:ext uri="{FF2B5EF4-FFF2-40B4-BE49-F238E27FC236}">
                <a16:creationId xmlns:a16="http://schemas.microsoft.com/office/drawing/2014/main" id="{30809FCA-E87E-BEC0-6AB1-B2F9579176DB}"/>
              </a:ext>
            </a:extLst>
          </p:cNvPr>
          <p:cNvGrpSpPr/>
          <p:nvPr/>
        </p:nvGrpSpPr>
        <p:grpSpPr>
          <a:xfrm>
            <a:off x="7803949" y="129424"/>
            <a:ext cx="956742" cy="717268"/>
            <a:chOff x="7803949" y="129424"/>
            <a:chExt cx="956742" cy="717268"/>
          </a:xfrm>
        </p:grpSpPr>
        <p:pic>
          <p:nvPicPr>
            <p:cNvPr id="15" name="Picture 14">
              <a:extLst>
                <a:ext uri="{FF2B5EF4-FFF2-40B4-BE49-F238E27FC236}">
                  <a16:creationId xmlns:a16="http://schemas.microsoft.com/office/drawing/2014/main" id="{BAA5AA05-4726-2A30-8D58-4EE694E31370}"/>
                </a:ext>
              </a:extLst>
            </p:cNvPr>
            <p:cNvPicPr>
              <a:picLocks noChangeAspect="1"/>
            </p:cNvPicPr>
            <p:nvPr/>
          </p:nvPicPr>
          <p:blipFill>
            <a:blip r:embed="rId6"/>
            <a:stretch>
              <a:fillRect/>
            </a:stretch>
          </p:blipFill>
          <p:spPr>
            <a:xfrm>
              <a:off x="8269101" y="355102"/>
              <a:ext cx="491590" cy="491590"/>
            </a:xfrm>
            <a:prstGeom prst="rect">
              <a:avLst/>
            </a:prstGeom>
          </p:spPr>
        </p:pic>
        <p:pic>
          <p:nvPicPr>
            <p:cNvPr id="16" name="Picture 8">
              <a:extLst>
                <a:ext uri="{FF2B5EF4-FFF2-40B4-BE49-F238E27FC236}">
                  <a16:creationId xmlns:a16="http://schemas.microsoft.com/office/drawing/2014/main" id="{5997EFBD-2914-F8BD-267D-07807E44A6D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803949" y="129424"/>
              <a:ext cx="491590" cy="491590"/>
            </a:xfrm>
            <a:prstGeom prst="rect">
              <a:avLst/>
            </a:prstGeom>
            <a:noFill/>
            <a:extLst>
              <a:ext uri="{909E8E84-426E-40DD-AFC4-6F175D3DCCD1}">
                <a14:hiddenFill xmlns:a14="http://schemas.microsoft.com/office/drawing/2010/main">
                  <a:solidFill>
                    <a:srgbClr val="FFFFFF"/>
                  </a:solidFill>
                </a14:hiddenFill>
              </a:ext>
            </a:extLst>
          </p:spPr>
        </p:pic>
      </p:grpSp>
      <p:sp>
        <p:nvSpPr>
          <p:cNvPr id="17" name="TextBox 16">
            <a:extLst>
              <a:ext uri="{FF2B5EF4-FFF2-40B4-BE49-F238E27FC236}">
                <a16:creationId xmlns:a16="http://schemas.microsoft.com/office/drawing/2014/main" id="{4D90B888-AA30-2374-59A8-704148FEF953}"/>
              </a:ext>
            </a:extLst>
          </p:cNvPr>
          <p:cNvSpPr txBox="1"/>
          <p:nvPr/>
        </p:nvSpPr>
        <p:spPr>
          <a:xfrm>
            <a:off x="2260668" y="1228042"/>
            <a:ext cx="1177520" cy="338554"/>
          </a:xfrm>
          <a:prstGeom prst="rect">
            <a:avLst/>
          </a:prstGeom>
          <a:noFill/>
        </p:spPr>
        <p:txBody>
          <a:bodyPr wrap="square" lIns="91440" tIns="45720" rIns="91440" bIns="45720" rtlCol="0" anchor="t">
            <a:spAutoFit/>
          </a:bodyPr>
          <a:lstStyle/>
          <a:p>
            <a:pPr algn="ctr"/>
            <a:r>
              <a:rPr lang="en-US" sz="1600">
                <a:solidFill>
                  <a:schemeClr val="bg1"/>
                </a:solidFill>
                <a:latin typeface="Times New Roman"/>
                <a:cs typeface="Times New Roman"/>
              </a:rPr>
              <a:t>Ethereum</a:t>
            </a:r>
            <a:endParaRPr lang="en-US" sz="1050"/>
          </a:p>
        </p:txBody>
      </p:sp>
      <p:sp>
        <p:nvSpPr>
          <p:cNvPr id="12" name="TextBox 11">
            <a:extLst>
              <a:ext uri="{FF2B5EF4-FFF2-40B4-BE49-F238E27FC236}">
                <a16:creationId xmlns:a16="http://schemas.microsoft.com/office/drawing/2014/main" id="{BAEF61C9-8BBC-D0C2-160C-102E93FDF775}"/>
              </a:ext>
            </a:extLst>
          </p:cNvPr>
          <p:cNvSpPr txBox="1"/>
          <p:nvPr/>
        </p:nvSpPr>
        <p:spPr>
          <a:xfrm>
            <a:off x="1627947" y="1901150"/>
            <a:ext cx="2344362" cy="307777"/>
          </a:xfrm>
          <a:prstGeom prst="rect">
            <a:avLst/>
          </a:prstGeom>
          <a:noFill/>
        </p:spPr>
        <p:txBody>
          <a:bodyPr wrap="square" lIns="91440" tIns="45720" rIns="91440" bIns="45720" rtlCol="0" anchor="t">
            <a:spAutoFit/>
          </a:bodyPr>
          <a:lstStyle/>
          <a:p>
            <a:pPr algn="ctr"/>
            <a:r>
              <a:rPr lang="en-US" dirty="0">
                <a:solidFill>
                  <a:schemeClr val="bg1"/>
                </a:solidFill>
                <a:latin typeface="Times New Roman"/>
                <a:cs typeface="Times New Roman"/>
              </a:rPr>
              <a:t>Train</a:t>
            </a:r>
            <a:endParaRPr lang="en-US" sz="1000" dirty="0"/>
          </a:p>
        </p:txBody>
      </p:sp>
      <p:sp>
        <p:nvSpPr>
          <p:cNvPr id="13" name="TextBox 12">
            <a:extLst>
              <a:ext uri="{FF2B5EF4-FFF2-40B4-BE49-F238E27FC236}">
                <a16:creationId xmlns:a16="http://schemas.microsoft.com/office/drawing/2014/main" id="{6CE67AB3-B7AC-2D24-FFE5-F05DC0476C89}"/>
              </a:ext>
            </a:extLst>
          </p:cNvPr>
          <p:cNvSpPr txBox="1"/>
          <p:nvPr/>
        </p:nvSpPr>
        <p:spPr>
          <a:xfrm>
            <a:off x="7422024" y="2236168"/>
            <a:ext cx="1002650" cy="307777"/>
          </a:xfrm>
          <a:prstGeom prst="rect">
            <a:avLst/>
          </a:prstGeom>
          <a:noFill/>
        </p:spPr>
        <p:txBody>
          <a:bodyPr wrap="square" lIns="91440" tIns="45720" rIns="91440" bIns="45720" rtlCol="0" anchor="t">
            <a:spAutoFit/>
          </a:bodyPr>
          <a:lstStyle/>
          <a:p>
            <a:pPr algn="ctr"/>
            <a:r>
              <a:rPr lang="en-US" dirty="0">
                <a:solidFill>
                  <a:schemeClr val="bg1"/>
                </a:solidFill>
                <a:latin typeface="Times New Roman"/>
                <a:cs typeface="Times New Roman"/>
              </a:rPr>
              <a:t>Validation</a:t>
            </a:r>
            <a:endParaRPr lang="en-US" sz="1000" dirty="0"/>
          </a:p>
        </p:txBody>
      </p:sp>
      <p:sp>
        <p:nvSpPr>
          <p:cNvPr id="18" name="TextBox 17">
            <a:extLst>
              <a:ext uri="{FF2B5EF4-FFF2-40B4-BE49-F238E27FC236}">
                <a16:creationId xmlns:a16="http://schemas.microsoft.com/office/drawing/2014/main" id="{5FCEFEF2-D364-067A-0B78-48B39054528A}"/>
              </a:ext>
            </a:extLst>
          </p:cNvPr>
          <p:cNvSpPr txBox="1"/>
          <p:nvPr/>
        </p:nvSpPr>
        <p:spPr>
          <a:xfrm>
            <a:off x="7422024" y="3770566"/>
            <a:ext cx="613033" cy="307777"/>
          </a:xfrm>
          <a:prstGeom prst="rect">
            <a:avLst/>
          </a:prstGeom>
          <a:noFill/>
        </p:spPr>
        <p:txBody>
          <a:bodyPr wrap="square" lIns="91440" tIns="45720" rIns="91440" bIns="45720" rtlCol="0" anchor="t">
            <a:spAutoFit/>
          </a:bodyPr>
          <a:lstStyle/>
          <a:p>
            <a:pPr algn="ctr"/>
            <a:r>
              <a:rPr lang="en-US" dirty="0">
                <a:solidFill>
                  <a:schemeClr val="bg1"/>
                </a:solidFill>
                <a:latin typeface="Times New Roman"/>
                <a:cs typeface="Times New Roman"/>
              </a:rPr>
              <a:t>Test</a:t>
            </a:r>
            <a:endParaRPr lang="en-US" sz="1000" dirty="0"/>
          </a:p>
        </p:txBody>
      </p:sp>
    </p:spTree>
    <p:extLst>
      <p:ext uri="{BB962C8B-B14F-4D97-AF65-F5344CB8AC3E}">
        <p14:creationId xmlns:p14="http://schemas.microsoft.com/office/powerpoint/2010/main" val="302171000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71">
          <a:extLst>
            <a:ext uri="{FF2B5EF4-FFF2-40B4-BE49-F238E27FC236}">
              <a16:creationId xmlns:a16="http://schemas.microsoft.com/office/drawing/2014/main" id="{F4AA0576-94E1-A3D2-1D81-F460537BC0D4}"/>
            </a:ext>
          </a:extLst>
        </p:cNvPr>
        <p:cNvGrpSpPr/>
        <p:nvPr/>
      </p:nvGrpSpPr>
      <p:grpSpPr>
        <a:xfrm>
          <a:off x="0" y="0"/>
          <a:ext cx="0" cy="0"/>
          <a:chOff x="0" y="0"/>
          <a:chExt cx="0" cy="0"/>
        </a:xfrm>
      </p:grpSpPr>
      <p:sp>
        <p:nvSpPr>
          <p:cNvPr id="483" name="Google Shape;483;p27">
            <a:extLst>
              <a:ext uri="{FF2B5EF4-FFF2-40B4-BE49-F238E27FC236}">
                <a16:creationId xmlns:a16="http://schemas.microsoft.com/office/drawing/2014/main" id="{042C11FF-B579-DC19-88E8-AD6E700A3FF3}"/>
              </a:ext>
            </a:extLst>
          </p:cNvPr>
          <p:cNvSpPr/>
          <p:nvPr/>
        </p:nvSpPr>
        <p:spPr>
          <a:xfrm>
            <a:off x="1317660" y="675291"/>
            <a:ext cx="824100" cy="824100"/>
          </a:xfrm>
          <a:prstGeom prst="rect">
            <a:avLst/>
          </a:prstGeom>
          <a:solidFill>
            <a:schemeClr val="accent4">
              <a:lumMod val="40000"/>
              <a:lumOff val="6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8" name="Google Shape;488;p27">
            <a:extLst>
              <a:ext uri="{FF2B5EF4-FFF2-40B4-BE49-F238E27FC236}">
                <a16:creationId xmlns:a16="http://schemas.microsoft.com/office/drawing/2014/main" id="{6107A4EB-0288-F396-5236-D6BF4AF4471A}"/>
              </a:ext>
            </a:extLst>
          </p:cNvPr>
          <p:cNvSpPr/>
          <p:nvPr/>
        </p:nvSpPr>
        <p:spPr>
          <a:xfrm>
            <a:off x="630683" y="1958686"/>
            <a:ext cx="238733" cy="238031"/>
          </a:xfrm>
          <a:custGeom>
            <a:avLst/>
            <a:gdLst/>
            <a:ahLst/>
            <a:cxnLst/>
            <a:rect l="l" t="t" r="r" b="b"/>
            <a:pathLst>
              <a:path w="6593" h="6575" extrusionOk="0">
                <a:moveTo>
                  <a:pt x="6256" y="338"/>
                </a:moveTo>
                <a:lnTo>
                  <a:pt x="6256" y="6237"/>
                </a:lnTo>
                <a:lnTo>
                  <a:pt x="338" y="6237"/>
                </a:lnTo>
                <a:lnTo>
                  <a:pt x="338" y="338"/>
                </a:lnTo>
                <a:close/>
                <a:moveTo>
                  <a:pt x="1" y="1"/>
                </a:moveTo>
                <a:lnTo>
                  <a:pt x="1" y="6574"/>
                </a:lnTo>
                <a:lnTo>
                  <a:pt x="6593" y="6574"/>
                </a:lnTo>
                <a:lnTo>
                  <a:pt x="659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7">
            <a:extLst>
              <a:ext uri="{FF2B5EF4-FFF2-40B4-BE49-F238E27FC236}">
                <a16:creationId xmlns:a16="http://schemas.microsoft.com/office/drawing/2014/main" id="{DDB1E1E9-EE1F-1525-658B-A4556EA155D9}"/>
              </a:ext>
            </a:extLst>
          </p:cNvPr>
          <p:cNvSpPr/>
          <p:nvPr/>
        </p:nvSpPr>
        <p:spPr>
          <a:xfrm>
            <a:off x="7489808" y="2386862"/>
            <a:ext cx="238733" cy="238031"/>
          </a:xfrm>
          <a:custGeom>
            <a:avLst/>
            <a:gdLst/>
            <a:ahLst/>
            <a:cxnLst/>
            <a:rect l="l" t="t" r="r" b="b"/>
            <a:pathLst>
              <a:path w="6593" h="6575" extrusionOk="0">
                <a:moveTo>
                  <a:pt x="6256" y="338"/>
                </a:moveTo>
                <a:lnTo>
                  <a:pt x="6256" y="6237"/>
                </a:lnTo>
                <a:lnTo>
                  <a:pt x="338" y="6237"/>
                </a:lnTo>
                <a:lnTo>
                  <a:pt x="338" y="338"/>
                </a:lnTo>
                <a:close/>
                <a:moveTo>
                  <a:pt x="1" y="1"/>
                </a:moveTo>
                <a:lnTo>
                  <a:pt x="1" y="6574"/>
                </a:lnTo>
                <a:lnTo>
                  <a:pt x="6593" y="6574"/>
                </a:lnTo>
                <a:lnTo>
                  <a:pt x="659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1" name="Google Shape;491;p27">
            <a:extLst>
              <a:ext uri="{FF2B5EF4-FFF2-40B4-BE49-F238E27FC236}">
                <a16:creationId xmlns:a16="http://schemas.microsoft.com/office/drawing/2014/main" id="{3464EC9A-84E2-4D87-B307-1A92BC0E521F}"/>
              </a:ext>
            </a:extLst>
          </p:cNvPr>
          <p:cNvGrpSpPr/>
          <p:nvPr/>
        </p:nvGrpSpPr>
        <p:grpSpPr>
          <a:xfrm>
            <a:off x="4075558" y="1684660"/>
            <a:ext cx="577210" cy="580282"/>
            <a:chOff x="3095745" y="3805393"/>
            <a:chExt cx="352840" cy="354717"/>
          </a:xfrm>
        </p:grpSpPr>
        <p:sp>
          <p:nvSpPr>
            <p:cNvPr id="492" name="Google Shape;492;p27">
              <a:extLst>
                <a:ext uri="{FF2B5EF4-FFF2-40B4-BE49-F238E27FC236}">
                  <a16:creationId xmlns:a16="http://schemas.microsoft.com/office/drawing/2014/main" id="{D940A8D7-9515-1AB9-B28C-CBC914E8736E}"/>
                </a:ext>
              </a:extLst>
            </p:cNvPr>
            <p:cNvSpPr/>
            <p:nvPr/>
          </p:nvSpPr>
          <p:spPr>
            <a:xfrm>
              <a:off x="3095745" y="3805393"/>
              <a:ext cx="272093" cy="271711"/>
            </a:xfrm>
            <a:custGeom>
              <a:avLst/>
              <a:gdLst/>
              <a:ahLst/>
              <a:cxnLst/>
              <a:rect l="l" t="t" r="r" b="b"/>
              <a:pathLst>
                <a:path w="8549" h="8537" extrusionOk="0">
                  <a:moveTo>
                    <a:pt x="4025" y="0"/>
                  </a:moveTo>
                  <a:cubicBezTo>
                    <a:pt x="3763" y="0"/>
                    <a:pt x="3525" y="179"/>
                    <a:pt x="3489" y="441"/>
                  </a:cubicBezTo>
                  <a:lnTo>
                    <a:pt x="3322" y="1262"/>
                  </a:lnTo>
                  <a:cubicBezTo>
                    <a:pt x="3155" y="1322"/>
                    <a:pt x="2977" y="1381"/>
                    <a:pt x="2834" y="1465"/>
                  </a:cubicBezTo>
                  <a:lnTo>
                    <a:pt x="2132" y="1012"/>
                  </a:lnTo>
                  <a:cubicBezTo>
                    <a:pt x="2036" y="947"/>
                    <a:pt x="1929" y="915"/>
                    <a:pt x="1825" y="915"/>
                  </a:cubicBezTo>
                  <a:cubicBezTo>
                    <a:pt x="1683" y="915"/>
                    <a:pt x="1544" y="974"/>
                    <a:pt x="1441" y="1084"/>
                  </a:cubicBezTo>
                  <a:lnTo>
                    <a:pt x="1084" y="1441"/>
                  </a:lnTo>
                  <a:cubicBezTo>
                    <a:pt x="905" y="1619"/>
                    <a:pt x="881" y="1917"/>
                    <a:pt x="1012" y="2119"/>
                  </a:cubicBezTo>
                  <a:lnTo>
                    <a:pt x="1477" y="2822"/>
                  </a:lnTo>
                  <a:cubicBezTo>
                    <a:pt x="1381" y="2989"/>
                    <a:pt x="1322" y="3155"/>
                    <a:pt x="1262" y="3310"/>
                  </a:cubicBezTo>
                  <a:lnTo>
                    <a:pt x="453" y="3477"/>
                  </a:lnTo>
                  <a:cubicBezTo>
                    <a:pt x="191" y="3524"/>
                    <a:pt x="0" y="3763"/>
                    <a:pt x="0" y="4013"/>
                  </a:cubicBezTo>
                  <a:lnTo>
                    <a:pt x="0" y="4525"/>
                  </a:lnTo>
                  <a:cubicBezTo>
                    <a:pt x="0" y="4775"/>
                    <a:pt x="179" y="5013"/>
                    <a:pt x="453" y="5060"/>
                  </a:cubicBezTo>
                  <a:lnTo>
                    <a:pt x="1262" y="5215"/>
                  </a:lnTo>
                  <a:cubicBezTo>
                    <a:pt x="1322" y="5382"/>
                    <a:pt x="1381" y="5560"/>
                    <a:pt x="1477" y="5715"/>
                  </a:cubicBezTo>
                  <a:lnTo>
                    <a:pt x="1012" y="6406"/>
                  </a:lnTo>
                  <a:cubicBezTo>
                    <a:pt x="869" y="6632"/>
                    <a:pt x="893" y="6918"/>
                    <a:pt x="1084" y="7096"/>
                  </a:cubicBezTo>
                  <a:lnTo>
                    <a:pt x="1441" y="7453"/>
                  </a:lnTo>
                  <a:cubicBezTo>
                    <a:pt x="1544" y="7557"/>
                    <a:pt x="1687" y="7608"/>
                    <a:pt x="1830" y="7608"/>
                  </a:cubicBezTo>
                  <a:cubicBezTo>
                    <a:pt x="1935" y="7608"/>
                    <a:pt x="2041" y="7580"/>
                    <a:pt x="2132" y="7525"/>
                  </a:cubicBezTo>
                  <a:lnTo>
                    <a:pt x="2834" y="7061"/>
                  </a:lnTo>
                  <a:cubicBezTo>
                    <a:pt x="2989" y="7156"/>
                    <a:pt x="3155" y="7215"/>
                    <a:pt x="3322" y="7275"/>
                  </a:cubicBezTo>
                  <a:lnTo>
                    <a:pt x="3489" y="8096"/>
                  </a:lnTo>
                  <a:cubicBezTo>
                    <a:pt x="3525" y="8346"/>
                    <a:pt x="3763" y="8537"/>
                    <a:pt x="4025" y="8537"/>
                  </a:cubicBezTo>
                  <a:lnTo>
                    <a:pt x="4525" y="8537"/>
                  </a:lnTo>
                  <a:cubicBezTo>
                    <a:pt x="4775" y="8537"/>
                    <a:pt x="5013" y="8358"/>
                    <a:pt x="5060" y="8096"/>
                  </a:cubicBezTo>
                  <a:lnTo>
                    <a:pt x="5227" y="7275"/>
                  </a:lnTo>
                  <a:cubicBezTo>
                    <a:pt x="5358" y="7227"/>
                    <a:pt x="5489" y="7180"/>
                    <a:pt x="5632" y="7120"/>
                  </a:cubicBezTo>
                  <a:cubicBezTo>
                    <a:pt x="5692" y="7084"/>
                    <a:pt x="5727" y="6977"/>
                    <a:pt x="5692" y="6894"/>
                  </a:cubicBezTo>
                  <a:cubicBezTo>
                    <a:pt x="5655" y="6821"/>
                    <a:pt x="5584" y="6790"/>
                    <a:pt x="5515" y="6790"/>
                  </a:cubicBezTo>
                  <a:cubicBezTo>
                    <a:pt x="5494" y="6790"/>
                    <a:pt x="5473" y="6793"/>
                    <a:pt x="5453" y="6799"/>
                  </a:cubicBezTo>
                  <a:cubicBezTo>
                    <a:pt x="5299" y="6870"/>
                    <a:pt x="5156" y="6918"/>
                    <a:pt x="5001" y="6965"/>
                  </a:cubicBezTo>
                  <a:cubicBezTo>
                    <a:pt x="4941" y="6977"/>
                    <a:pt x="4882" y="7037"/>
                    <a:pt x="4882" y="7096"/>
                  </a:cubicBezTo>
                  <a:lnTo>
                    <a:pt x="4703" y="8025"/>
                  </a:lnTo>
                  <a:cubicBezTo>
                    <a:pt x="4691" y="8108"/>
                    <a:pt x="4596" y="8180"/>
                    <a:pt x="4513" y="8180"/>
                  </a:cubicBezTo>
                  <a:lnTo>
                    <a:pt x="4001" y="8180"/>
                  </a:lnTo>
                  <a:cubicBezTo>
                    <a:pt x="3917" y="8180"/>
                    <a:pt x="3822" y="8120"/>
                    <a:pt x="3810" y="8025"/>
                  </a:cubicBezTo>
                  <a:lnTo>
                    <a:pt x="3632" y="7096"/>
                  </a:lnTo>
                  <a:cubicBezTo>
                    <a:pt x="3620" y="7037"/>
                    <a:pt x="3572" y="6977"/>
                    <a:pt x="3513" y="6965"/>
                  </a:cubicBezTo>
                  <a:cubicBezTo>
                    <a:pt x="3310" y="6906"/>
                    <a:pt x="3096" y="6811"/>
                    <a:pt x="2905" y="6703"/>
                  </a:cubicBezTo>
                  <a:cubicBezTo>
                    <a:pt x="2876" y="6691"/>
                    <a:pt x="2843" y="6686"/>
                    <a:pt x="2812" y="6686"/>
                  </a:cubicBezTo>
                  <a:cubicBezTo>
                    <a:pt x="2780" y="6686"/>
                    <a:pt x="2751" y="6691"/>
                    <a:pt x="2727" y="6703"/>
                  </a:cubicBezTo>
                  <a:lnTo>
                    <a:pt x="1941" y="7227"/>
                  </a:lnTo>
                  <a:cubicBezTo>
                    <a:pt x="1904" y="7249"/>
                    <a:pt x="1864" y="7260"/>
                    <a:pt x="1824" y="7260"/>
                  </a:cubicBezTo>
                  <a:cubicBezTo>
                    <a:pt x="1774" y="7260"/>
                    <a:pt x="1725" y="7243"/>
                    <a:pt x="1679" y="7203"/>
                  </a:cubicBezTo>
                  <a:lnTo>
                    <a:pt x="1322" y="6846"/>
                  </a:lnTo>
                  <a:cubicBezTo>
                    <a:pt x="1262" y="6787"/>
                    <a:pt x="1250" y="6680"/>
                    <a:pt x="1298" y="6584"/>
                  </a:cubicBezTo>
                  <a:lnTo>
                    <a:pt x="1822" y="5799"/>
                  </a:lnTo>
                  <a:cubicBezTo>
                    <a:pt x="1846" y="5739"/>
                    <a:pt x="1858" y="5679"/>
                    <a:pt x="1822" y="5620"/>
                  </a:cubicBezTo>
                  <a:cubicBezTo>
                    <a:pt x="1715" y="5429"/>
                    <a:pt x="1620" y="5215"/>
                    <a:pt x="1560" y="5013"/>
                  </a:cubicBezTo>
                  <a:cubicBezTo>
                    <a:pt x="1548" y="4953"/>
                    <a:pt x="1489" y="4894"/>
                    <a:pt x="1429" y="4894"/>
                  </a:cubicBezTo>
                  <a:lnTo>
                    <a:pt x="512" y="4715"/>
                  </a:lnTo>
                  <a:cubicBezTo>
                    <a:pt x="417" y="4703"/>
                    <a:pt x="346" y="4608"/>
                    <a:pt x="346" y="4525"/>
                  </a:cubicBezTo>
                  <a:lnTo>
                    <a:pt x="346" y="4013"/>
                  </a:lnTo>
                  <a:cubicBezTo>
                    <a:pt x="346" y="3929"/>
                    <a:pt x="405" y="3834"/>
                    <a:pt x="512" y="3822"/>
                  </a:cubicBezTo>
                  <a:lnTo>
                    <a:pt x="1429" y="3643"/>
                  </a:lnTo>
                  <a:cubicBezTo>
                    <a:pt x="1489" y="3632"/>
                    <a:pt x="1548" y="3584"/>
                    <a:pt x="1560" y="3524"/>
                  </a:cubicBezTo>
                  <a:cubicBezTo>
                    <a:pt x="1620" y="3322"/>
                    <a:pt x="1715" y="3108"/>
                    <a:pt x="1822" y="2917"/>
                  </a:cubicBezTo>
                  <a:cubicBezTo>
                    <a:pt x="1846" y="2858"/>
                    <a:pt x="1846" y="2786"/>
                    <a:pt x="1822" y="2739"/>
                  </a:cubicBezTo>
                  <a:lnTo>
                    <a:pt x="1298" y="1941"/>
                  </a:lnTo>
                  <a:cubicBezTo>
                    <a:pt x="1250" y="1869"/>
                    <a:pt x="1250" y="1762"/>
                    <a:pt x="1322" y="1691"/>
                  </a:cubicBezTo>
                  <a:lnTo>
                    <a:pt x="1679" y="1334"/>
                  </a:lnTo>
                  <a:cubicBezTo>
                    <a:pt x="1714" y="1299"/>
                    <a:pt x="1765" y="1280"/>
                    <a:pt x="1820" y="1280"/>
                  </a:cubicBezTo>
                  <a:cubicBezTo>
                    <a:pt x="1859" y="1280"/>
                    <a:pt x="1901" y="1290"/>
                    <a:pt x="1941" y="1310"/>
                  </a:cubicBezTo>
                  <a:lnTo>
                    <a:pt x="2727" y="1822"/>
                  </a:lnTo>
                  <a:cubicBezTo>
                    <a:pt x="2759" y="1841"/>
                    <a:pt x="2791" y="1853"/>
                    <a:pt x="2822" y="1853"/>
                  </a:cubicBezTo>
                  <a:cubicBezTo>
                    <a:pt x="2850" y="1853"/>
                    <a:pt x="2878" y="1844"/>
                    <a:pt x="2905" y="1822"/>
                  </a:cubicBezTo>
                  <a:cubicBezTo>
                    <a:pt x="3096" y="1727"/>
                    <a:pt x="3310" y="1631"/>
                    <a:pt x="3513" y="1572"/>
                  </a:cubicBezTo>
                  <a:cubicBezTo>
                    <a:pt x="3572" y="1560"/>
                    <a:pt x="3632" y="1500"/>
                    <a:pt x="3632" y="1441"/>
                  </a:cubicBezTo>
                  <a:lnTo>
                    <a:pt x="3810" y="512"/>
                  </a:lnTo>
                  <a:cubicBezTo>
                    <a:pt x="3822" y="429"/>
                    <a:pt x="3917" y="357"/>
                    <a:pt x="4001" y="357"/>
                  </a:cubicBezTo>
                  <a:lnTo>
                    <a:pt x="4513" y="357"/>
                  </a:lnTo>
                  <a:cubicBezTo>
                    <a:pt x="4596" y="357"/>
                    <a:pt x="4691" y="417"/>
                    <a:pt x="4703" y="512"/>
                  </a:cubicBezTo>
                  <a:lnTo>
                    <a:pt x="4882" y="1441"/>
                  </a:lnTo>
                  <a:cubicBezTo>
                    <a:pt x="4894" y="1500"/>
                    <a:pt x="4941" y="1560"/>
                    <a:pt x="5001" y="1572"/>
                  </a:cubicBezTo>
                  <a:cubicBezTo>
                    <a:pt x="5215" y="1631"/>
                    <a:pt x="5418" y="1727"/>
                    <a:pt x="5608" y="1822"/>
                  </a:cubicBezTo>
                  <a:cubicBezTo>
                    <a:pt x="5638" y="1840"/>
                    <a:pt x="5674" y="1849"/>
                    <a:pt x="5706" y="1849"/>
                  </a:cubicBezTo>
                  <a:cubicBezTo>
                    <a:pt x="5739" y="1849"/>
                    <a:pt x="5769" y="1840"/>
                    <a:pt x="5787" y="1822"/>
                  </a:cubicBezTo>
                  <a:lnTo>
                    <a:pt x="6584" y="1310"/>
                  </a:lnTo>
                  <a:cubicBezTo>
                    <a:pt x="6617" y="1288"/>
                    <a:pt x="6656" y="1277"/>
                    <a:pt x="6696" y="1277"/>
                  </a:cubicBezTo>
                  <a:cubicBezTo>
                    <a:pt x="6745" y="1277"/>
                    <a:pt x="6795" y="1294"/>
                    <a:pt x="6835" y="1334"/>
                  </a:cubicBezTo>
                  <a:lnTo>
                    <a:pt x="7192" y="1691"/>
                  </a:lnTo>
                  <a:cubicBezTo>
                    <a:pt x="7251" y="1750"/>
                    <a:pt x="7263" y="1858"/>
                    <a:pt x="7216" y="1941"/>
                  </a:cubicBezTo>
                  <a:lnTo>
                    <a:pt x="6704" y="2739"/>
                  </a:lnTo>
                  <a:cubicBezTo>
                    <a:pt x="6668" y="2798"/>
                    <a:pt x="6656" y="2858"/>
                    <a:pt x="6704" y="2917"/>
                  </a:cubicBezTo>
                  <a:cubicBezTo>
                    <a:pt x="6799" y="3108"/>
                    <a:pt x="6894" y="3322"/>
                    <a:pt x="6954" y="3524"/>
                  </a:cubicBezTo>
                  <a:cubicBezTo>
                    <a:pt x="6965" y="3584"/>
                    <a:pt x="7025" y="3643"/>
                    <a:pt x="7085" y="3643"/>
                  </a:cubicBezTo>
                  <a:lnTo>
                    <a:pt x="8013" y="3822"/>
                  </a:lnTo>
                  <a:cubicBezTo>
                    <a:pt x="8097" y="3834"/>
                    <a:pt x="8168" y="3929"/>
                    <a:pt x="8168" y="4013"/>
                  </a:cubicBezTo>
                  <a:lnTo>
                    <a:pt x="8168" y="4525"/>
                  </a:lnTo>
                  <a:cubicBezTo>
                    <a:pt x="8168" y="4608"/>
                    <a:pt x="8108" y="4703"/>
                    <a:pt x="8013" y="4715"/>
                  </a:cubicBezTo>
                  <a:lnTo>
                    <a:pt x="7085" y="4894"/>
                  </a:lnTo>
                  <a:cubicBezTo>
                    <a:pt x="7025" y="4906"/>
                    <a:pt x="6965" y="4953"/>
                    <a:pt x="6954" y="5013"/>
                  </a:cubicBezTo>
                  <a:cubicBezTo>
                    <a:pt x="6906" y="5156"/>
                    <a:pt x="6846" y="5322"/>
                    <a:pt x="6787" y="5477"/>
                  </a:cubicBezTo>
                  <a:cubicBezTo>
                    <a:pt x="6739" y="5560"/>
                    <a:pt x="6787" y="5668"/>
                    <a:pt x="6882" y="5715"/>
                  </a:cubicBezTo>
                  <a:cubicBezTo>
                    <a:pt x="6903" y="5724"/>
                    <a:pt x="6926" y="5729"/>
                    <a:pt x="6949" y="5729"/>
                  </a:cubicBezTo>
                  <a:cubicBezTo>
                    <a:pt x="7016" y="5729"/>
                    <a:pt x="7085" y="5691"/>
                    <a:pt x="7120" y="5620"/>
                  </a:cubicBezTo>
                  <a:cubicBezTo>
                    <a:pt x="7180" y="5489"/>
                    <a:pt x="7239" y="5358"/>
                    <a:pt x="7275" y="5215"/>
                  </a:cubicBezTo>
                  <a:lnTo>
                    <a:pt x="8097" y="5060"/>
                  </a:lnTo>
                  <a:cubicBezTo>
                    <a:pt x="8347" y="5013"/>
                    <a:pt x="8549" y="4775"/>
                    <a:pt x="8549" y="4525"/>
                  </a:cubicBezTo>
                  <a:lnTo>
                    <a:pt x="8549" y="4013"/>
                  </a:lnTo>
                  <a:cubicBezTo>
                    <a:pt x="8549" y="3763"/>
                    <a:pt x="8370" y="3524"/>
                    <a:pt x="8097" y="3477"/>
                  </a:cubicBezTo>
                  <a:lnTo>
                    <a:pt x="7275" y="3310"/>
                  </a:lnTo>
                  <a:cubicBezTo>
                    <a:pt x="7216" y="3155"/>
                    <a:pt x="7156" y="2977"/>
                    <a:pt x="7073" y="2822"/>
                  </a:cubicBezTo>
                  <a:lnTo>
                    <a:pt x="7537" y="2119"/>
                  </a:lnTo>
                  <a:cubicBezTo>
                    <a:pt x="7680" y="1905"/>
                    <a:pt x="7656" y="1619"/>
                    <a:pt x="7454" y="1441"/>
                  </a:cubicBezTo>
                  <a:lnTo>
                    <a:pt x="7096" y="1084"/>
                  </a:lnTo>
                  <a:cubicBezTo>
                    <a:pt x="6992" y="980"/>
                    <a:pt x="6848" y="924"/>
                    <a:pt x="6705" y="924"/>
                  </a:cubicBezTo>
                  <a:cubicBezTo>
                    <a:pt x="6603" y="924"/>
                    <a:pt x="6502" y="953"/>
                    <a:pt x="6418" y="1012"/>
                  </a:cubicBezTo>
                  <a:lnTo>
                    <a:pt x="5715" y="1465"/>
                  </a:lnTo>
                  <a:cubicBezTo>
                    <a:pt x="5549" y="1381"/>
                    <a:pt x="5394" y="1322"/>
                    <a:pt x="5227" y="1262"/>
                  </a:cubicBezTo>
                  <a:lnTo>
                    <a:pt x="5060" y="441"/>
                  </a:lnTo>
                  <a:cubicBezTo>
                    <a:pt x="5013" y="191"/>
                    <a:pt x="4775" y="0"/>
                    <a:pt x="45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7">
              <a:extLst>
                <a:ext uri="{FF2B5EF4-FFF2-40B4-BE49-F238E27FC236}">
                  <a16:creationId xmlns:a16="http://schemas.microsoft.com/office/drawing/2014/main" id="{7B5DFCF4-3D52-52FB-B41B-4A204AE1EFB5}"/>
                </a:ext>
              </a:extLst>
            </p:cNvPr>
            <p:cNvSpPr/>
            <p:nvPr/>
          </p:nvSpPr>
          <p:spPr>
            <a:xfrm>
              <a:off x="3184798" y="3878883"/>
              <a:ext cx="109550" cy="94018"/>
            </a:xfrm>
            <a:custGeom>
              <a:avLst/>
              <a:gdLst/>
              <a:ahLst/>
              <a:cxnLst/>
              <a:rect l="l" t="t" r="r" b="b"/>
              <a:pathLst>
                <a:path w="3442" h="2954" extrusionOk="0">
                  <a:moveTo>
                    <a:pt x="1465" y="1"/>
                  </a:moveTo>
                  <a:cubicBezTo>
                    <a:pt x="941" y="1"/>
                    <a:pt x="453" y="191"/>
                    <a:pt x="72" y="561"/>
                  </a:cubicBezTo>
                  <a:cubicBezTo>
                    <a:pt x="0" y="632"/>
                    <a:pt x="0" y="739"/>
                    <a:pt x="72" y="811"/>
                  </a:cubicBezTo>
                  <a:cubicBezTo>
                    <a:pt x="113" y="852"/>
                    <a:pt x="158" y="873"/>
                    <a:pt x="203" y="873"/>
                  </a:cubicBezTo>
                  <a:cubicBezTo>
                    <a:pt x="247" y="873"/>
                    <a:pt x="292" y="852"/>
                    <a:pt x="334" y="811"/>
                  </a:cubicBezTo>
                  <a:cubicBezTo>
                    <a:pt x="631" y="513"/>
                    <a:pt x="1024" y="358"/>
                    <a:pt x="1465" y="358"/>
                  </a:cubicBezTo>
                  <a:cubicBezTo>
                    <a:pt x="2358" y="358"/>
                    <a:pt x="3084" y="1084"/>
                    <a:pt x="3084" y="1977"/>
                  </a:cubicBezTo>
                  <a:cubicBezTo>
                    <a:pt x="3084" y="2227"/>
                    <a:pt x="3024" y="2477"/>
                    <a:pt x="2905" y="2716"/>
                  </a:cubicBezTo>
                  <a:cubicBezTo>
                    <a:pt x="2846" y="2799"/>
                    <a:pt x="2894" y="2894"/>
                    <a:pt x="2977" y="2942"/>
                  </a:cubicBezTo>
                  <a:cubicBezTo>
                    <a:pt x="3013" y="2954"/>
                    <a:pt x="3036" y="2954"/>
                    <a:pt x="3048" y="2954"/>
                  </a:cubicBezTo>
                  <a:cubicBezTo>
                    <a:pt x="3108" y="2954"/>
                    <a:pt x="3167" y="2930"/>
                    <a:pt x="3215" y="2870"/>
                  </a:cubicBezTo>
                  <a:cubicBezTo>
                    <a:pt x="3370" y="2585"/>
                    <a:pt x="3441" y="2287"/>
                    <a:pt x="3441" y="1977"/>
                  </a:cubicBezTo>
                  <a:cubicBezTo>
                    <a:pt x="3441" y="894"/>
                    <a:pt x="2560" y="1"/>
                    <a:pt x="14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7">
              <a:extLst>
                <a:ext uri="{FF2B5EF4-FFF2-40B4-BE49-F238E27FC236}">
                  <a16:creationId xmlns:a16="http://schemas.microsoft.com/office/drawing/2014/main" id="{190320B6-A799-9F84-8B23-445448789AB2}"/>
                </a:ext>
              </a:extLst>
            </p:cNvPr>
            <p:cNvSpPr/>
            <p:nvPr/>
          </p:nvSpPr>
          <p:spPr>
            <a:xfrm>
              <a:off x="3168120" y="3917331"/>
              <a:ext cx="102707" cy="87016"/>
            </a:xfrm>
            <a:custGeom>
              <a:avLst/>
              <a:gdLst/>
              <a:ahLst/>
              <a:cxnLst/>
              <a:rect l="l" t="t" r="r" b="b"/>
              <a:pathLst>
                <a:path w="3227" h="2734" extrusionOk="0">
                  <a:moveTo>
                    <a:pt x="277" y="0"/>
                  </a:moveTo>
                  <a:cubicBezTo>
                    <a:pt x="203" y="0"/>
                    <a:pt x="136" y="38"/>
                    <a:pt x="108" y="115"/>
                  </a:cubicBezTo>
                  <a:cubicBezTo>
                    <a:pt x="36" y="317"/>
                    <a:pt x="0" y="531"/>
                    <a:pt x="0" y="758"/>
                  </a:cubicBezTo>
                  <a:cubicBezTo>
                    <a:pt x="0" y="1841"/>
                    <a:pt x="881" y="2734"/>
                    <a:pt x="1977" y="2734"/>
                  </a:cubicBezTo>
                  <a:cubicBezTo>
                    <a:pt x="2394" y="2734"/>
                    <a:pt x="2798" y="2603"/>
                    <a:pt x="3144" y="2365"/>
                  </a:cubicBezTo>
                  <a:cubicBezTo>
                    <a:pt x="3215" y="2305"/>
                    <a:pt x="3227" y="2198"/>
                    <a:pt x="3191" y="2127"/>
                  </a:cubicBezTo>
                  <a:cubicBezTo>
                    <a:pt x="3162" y="2075"/>
                    <a:pt x="3106" y="2051"/>
                    <a:pt x="3050" y="2051"/>
                  </a:cubicBezTo>
                  <a:cubicBezTo>
                    <a:pt x="3015" y="2051"/>
                    <a:pt x="2981" y="2061"/>
                    <a:pt x="2953" y="2079"/>
                  </a:cubicBezTo>
                  <a:cubicBezTo>
                    <a:pt x="2667" y="2282"/>
                    <a:pt x="2334" y="2389"/>
                    <a:pt x="2001" y="2389"/>
                  </a:cubicBezTo>
                  <a:cubicBezTo>
                    <a:pt x="1108" y="2389"/>
                    <a:pt x="370" y="1662"/>
                    <a:pt x="370" y="769"/>
                  </a:cubicBezTo>
                  <a:cubicBezTo>
                    <a:pt x="370" y="591"/>
                    <a:pt x="405" y="412"/>
                    <a:pt x="465" y="246"/>
                  </a:cubicBezTo>
                  <a:cubicBezTo>
                    <a:pt x="465" y="138"/>
                    <a:pt x="417" y="43"/>
                    <a:pt x="334" y="7"/>
                  </a:cubicBezTo>
                  <a:cubicBezTo>
                    <a:pt x="315" y="3"/>
                    <a:pt x="296" y="0"/>
                    <a:pt x="2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7">
              <a:extLst>
                <a:ext uri="{FF2B5EF4-FFF2-40B4-BE49-F238E27FC236}">
                  <a16:creationId xmlns:a16="http://schemas.microsoft.com/office/drawing/2014/main" id="{E8FB64B8-4B13-9076-8B14-9F52CB9F9AC1}"/>
                </a:ext>
              </a:extLst>
            </p:cNvPr>
            <p:cNvSpPr/>
            <p:nvPr/>
          </p:nvSpPr>
          <p:spPr>
            <a:xfrm>
              <a:off x="3264749" y="3976275"/>
              <a:ext cx="183836" cy="183836"/>
            </a:xfrm>
            <a:custGeom>
              <a:avLst/>
              <a:gdLst/>
              <a:ahLst/>
              <a:cxnLst/>
              <a:rect l="l" t="t" r="r" b="b"/>
              <a:pathLst>
                <a:path w="5776" h="5776" extrusionOk="0">
                  <a:moveTo>
                    <a:pt x="2739" y="1"/>
                  </a:moveTo>
                  <a:cubicBezTo>
                    <a:pt x="2548" y="1"/>
                    <a:pt x="2370" y="156"/>
                    <a:pt x="2322" y="346"/>
                  </a:cubicBezTo>
                  <a:lnTo>
                    <a:pt x="2215" y="846"/>
                  </a:lnTo>
                  <a:cubicBezTo>
                    <a:pt x="2132" y="882"/>
                    <a:pt x="2036" y="930"/>
                    <a:pt x="1953" y="953"/>
                  </a:cubicBezTo>
                  <a:lnTo>
                    <a:pt x="1525" y="668"/>
                  </a:lnTo>
                  <a:cubicBezTo>
                    <a:pt x="1454" y="627"/>
                    <a:pt x="1372" y="606"/>
                    <a:pt x="1291" y="606"/>
                  </a:cubicBezTo>
                  <a:cubicBezTo>
                    <a:pt x="1181" y="606"/>
                    <a:pt x="1071" y="645"/>
                    <a:pt x="989" y="727"/>
                  </a:cubicBezTo>
                  <a:lnTo>
                    <a:pt x="751" y="965"/>
                  </a:lnTo>
                  <a:cubicBezTo>
                    <a:pt x="620" y="1108"/>
                    <a:pt x="584" y="1322"/>
                    <a:pt x="691" y="1501"/>
                  </a:cubicBezTo>
                  <a:lnTo>
                    <a:pt x="977" y="1942"/>
                  </a:lnTo>
                  <a:cubicBezTo>
                    <a:pt x="917" y="2061"/>
                    <a:pt x="870" y="2180"/>
                    <a:pt x="822" y="2311"/>
                  </a:cubicBezTo>
                  <a:cubicBezTo>
                    <a:pt x="786" y="2394"/>
                    <a:pt x="858" y="2501"/>
                    <a:pt x="941" y="2537"/>
                  </a:cubicBezTo>
                  <a:cubicBezTo>
                    <a:pt x="954" y="2541"/>
                    <a:pt x="967" y="2542"/>
                    <a:pt x="980" y="2542"/>
                  </a:cubicBezTo>
                  <a:cubicBezTo>
                    <a:pt x="1055" y="2542"/>
                    <a:pt x="1137" y="2489"/>
                    <a:pt x="1167" y="2418"/>
                  </a:cubicBezTo>
                  <a:cubicBezTo>
                    <a:pt x="1203" y="2275"/>
                    <a:pt x="1251" y="2144"/>
                    <a:pt x="1322" y="2025"/>
                  </a:cubicBezTo>
                  <a:cubicBezTo>
                    <a:pt x="1358" y="1965"/>
                    <a:pt x="1358" y="1894"/>
                    <a:pt x="1322" y="1846"/>
                  </a:cubicBezTo>
                  <a:lnTo>
                    <a:pt x="989" y="1322"/>
                  </a:lnTo>
                  <a:cubicBezTo>
                    <a:pt x="977" y="1299"/>
                    <a:pt x="977" y="1263"/>
                    <a:pt x="1001" y="1239"/>
                  </a:cubicBezTo>
                  <a:lnTo>
                    <a:pt x="1239" y="1001"/>
                  </a:lnTo>
                  <a:cubicBezTo>
                    <a:pt x="1258" y="981"/>
                    <a:pt x="1274" y="973"/>
                    <a:pt x="1291" y="973"/>
                  </a:cubicBezTo>
                  <a:cubicBezTo>
                    <a:pt x="1304" y="973"/>
                    <a:pt x="1318" y="978"/>
                    <a:pt x="1334" y="989"/>
                  </a:cubicBezTo>
                  <a:lnTo>
                    <a:pt x="1846" y="1322"/>
                  </a:lnTo>
                  <a:cubicBezTo>
                    <a:pt x="1878" y="1342"/>
                    <a:pt x="1910" y="1354"/>
                    <a:pt x="1942" y="1354"/>
                  </a:cubicBezTo>
                  <a:cubicBezTo>
                    <a:pt x="1969" y="1354"/>
                    <a:pt x="1997" y="1345"/>
                    <a:pt x="2025" y="1322"/>
                  </a:cubicBezTo>
                  <a:cubicBezTo>
                    <a:pt x="2144" y="1251"/>
                    <a:pt x="2287" y="1203"/>
                    <a:pt x="2417" y="1156"/>
                  </a:cubicBezTo>
                  <a:cubicBezTo>
                    <a:pt x="2477" y="1144"/>
                    <a:pt x="2537" y="1084"/>
                    <a:pt x="2537" y="1025"/>
                  </a:cubicBezTo>
                  <a:lnTo>
                    <a:pt x="2656" y="418"/>
                  </a:lnTo>
                  <a:cubicBezTo>
                    <a:pt x="2656" y="382"/>
                    <a:pt x="2679" y="358"/>
                    <a:pt x="2727" y="358"/>
                  </a:cubicBezTo>
                  <a:lnTo>
                    <a:pt x="3060" y="358"/>
                  </a:lnTo>
                  <a:cubicBezTo>
                    <a:pt x="3084" y="358"/>
                    <a:pt x="3120" y="394"/>
                    <a:pt x="3132" y="418"/>
                  </a:cubicBezTo>
                  <a:lnTo>
                    <a:pt x="3251" y="1025"/>
                  </a:lnTo>
                  <a:cubicBezTo>
                    <a:pt x="3263" y="1084"/>
                    <a:pt x="3310" y="1144"/>
                    <a:pt x="3370" y="1156"/>
                  </a:cubicBezTo>
                  <a:cubicBezTo>
                    <a:pt x="3501" y="1203"/>
                    <a:pt x="3632" y="1251"/>
                    <a:pt x="3751" y="1322"/>
                  </a:cubicBezTo>
                  <a:cubicBezTo>
                    <a:pt x="3781" y="1340"/>
                    <a:pt x="3816" y="1349"/>
                    <a:pt x="3849" y="1349"/>
                  </a:cubicBezTo>
                  <a:cubicBezTo>
                    <a:pt x="3882" y="1349"/>
                    <a:pt x="3912" y="1340"/>
                    <a:pt x="3930" y="1322"/>
                  </a:cubicBezTo>
                  <a:lnTo>
                    <a:pt x="4453" y="989"/>
                  </a:lnTo>
                  <a:cubicBezTo>
                    <a:pt x="4469" y="978"/>
                    <a:pt x="4483" y="973"/>
                    <a:pt x="4497" y="973"/>
                  </a:cubicBezTo>
                  <a:cubicBezTo>
                    <a:pt x="4513" y="973"/>
                    <a:pt x="4529" y="981"/>
                    <a:pt x="4549" y="1001"/>
                  </a:cubicBezTo>
                  <a:lnTo>
                    <a:pt x="4787" y="1239"/>
                  </a:lnTo>
                  <a:cubicBezTo>
                    <a:pt x="4811" y="1263"/>
                    <a:pt x="4811" y="1299"/>
                    <a:pt x="4799" y="1322"/>
                  </a:cubicBezTo>
                  <a:lnTo>
                    <a:pt x="4453" y="1846"/>
                  </a:lnTo>
                  <a:cubicBezTo>
                    <a:pt x="4430" y="1906"/>
                    <a:pt x="4406" y="1965"/>
                    <a:pt x="4453" y="2025"/>
                  </a:cubicBezTo>
                  <a:cubicBezTo>
                    <a:pt x="4525" y="2144"/>
                    <a:pt x="4573" y="2275"/>
                    <a:pt x="4620" y="2418"/>
                  </a:cubicBezTo>
                  <a:cubicBezTo>
                    <a:pt x="4632" y="2477"/>
                    <a:pt x="4692" y="2537"/>
                    <a:pt x="4751" y="2537"/>
                  </a:cubicBezTo>
                  <a:lnTo>
                    <a:pt x="5358" y="2656"/>
                  </a:lnTo>
                  <a:cubicBezTo>
                    <a:pt x="5394" y="2656"/>
                    <a:pt x="5418" y="2680"/>
                    <a:pt x="5418" y="2727"/>
                  </a:cubicBezTo>
                  <a:lnTo>
                    <a:pt x="5418" y="3049"/>
                  </a:lnTo>
                  <a:cubicBezTo>
                    <a:pt x="5418" y="3085"/>
                    <a:pt x="5394" y="3108"/>
                    <a:pt x="5358" y="3132"/>
                  </a:cubicBezTo>
                  <a:lnTo>
                    <a:pt x="4751" y="3251"/>
                  </a:lnTo>
                  <a:cubicBezTo>
                    <a:pt x="4692" y="3263"/>
                    <a:pt x="4632" y="3311"/>
                    <a:pt x="4620" y="3370"/>
                  </a:cubicBezTo>
                  <a:cubicBezTo>
                    <a:pt x="4573" y="3501"/>
                    <a:pt x="4525" y="3632"/>
                    <a:pt x="4453" y="3751"/>
                  </a:cubicBezTo>
                  <a:cubicBezTo>
                    <a:pt x="4430" y="3811"/>
                    <a:pt x="4430" y="3882"/>
                    <a:pt x="4453" y="3930"/>
                  </a:cubicBezTo>
                  <a:lnTo>
                    <a:pt x="4799" y="4454"/>
                  </a:lnTo>
                  <a:cubicBezTo>
                    <a:pt x="4811" y="4478"/>
                    <a:pt x="4811" y="4513"/>
                    <a:pt x="4787" y="4537"/>
                  </a:cubicBezTo>
                  <a:lnTo>
                    <a:pt x="4549" y="4775"/>
                  </a:lnTo>
                  <a:cubicBezTo>
                    <a:pt x="4526" y="4798"/>
                    <a:pt x="4508" y="4806"/>
                    <a:pt x="4489" y="4806"/>
                  </a:cubicBezTo>
                  <a:cubicBezTo>
                    <a:pt x="4478" y="4806"/>
                    <a:pt x="4467" y="4803"/>
                    <a:pt x="4453" y="4799"/>
                  </a:cubicBezTo>
                  <a:lnTo>
                    <a:pt x="3930" y="4454"/>
                  </a:lnTo>
                  <a:cubicBezTo>
                    <a:pt x="3898" y="4435"/>
                    <a:pt x="3866" y="4422"/>
                    <a:pt x="3834" y="4422"/>
                  </a:cubicBezTo>
                  <a:cubicBezTo>
                    <a:pt x="3806" y="4422"/>
                    <a:pt x="3779" y="4432"/>
                    <a:pt x="3751" y="4454"/>
                  </a:cubicBezTo>
                  <a:cubicBezTo>
                    <a:pt x="3632" y="4525"/>
                    <a:pt x="3501" y="4573"/>
                    <a:pt x="3370" y="4621"/>
                  </a:cubicBezTo>
                  <a:cubicBezTo>
                    <a:pt x="3310" y="4632"/>
                    <a:pt x="3251" y="4692"/>
                    <a:pt x="3251" y="4751"/>
                  </a:cubicBezTo>
                  <a:lnTo>
                    <a:pt x="3132" y="5359"/>
                  </a:lnTo>
                  <a:cubicBezTo>
                    <a:pt x="3132" y="5394"/>
                    <a:pt x="3096" y="5418"/>
                    <a:pt x="3060" y="5418"/>
                  </a:cubicBezTo>
                  <a:lnTo>
                    <a:pt x="2727" y="5418"/>
                  </a:lnTo>
                  <a:cubicBezTo>
                    <a:pt x="2703" y="5418"/>
                    <a:pt x="2668" y="5394"/>
                    <a:pt x="2656" y="5359"/>
                  </a:cubicBezTo>
                  <a:lnTo>
                    <a:pt x="2537" y="4751"/>
                  </a:lnTo>
                  <a:cubicBezTo>
                    <a:pt x="2525" y="4692"/>
                    <a:pt x="2477" y="4632"/>
                    <a:pt x="2417" y="4621"/>
                  </a:cubicBezTo>
                  <a:cubicBezTo>
                    <a:pt x="2287" y="4573"/>
                    <a:pt x="2144" y="4525"/>
                    <a:pt x="2025" y="4454"/>
                  </a:cubicBezTo>
                  <a:cubicBezTo>
                    <a:pt x="1995" y="4436"/>
                    <a:pt x="1962" y="4427"/>
                    <a:pt x="1931" y="4427"/>
                  </a:cubicBezTo>
                  <a:cubicBezTo>
                    <a:pt x="1900" y="4427"/>
                    <a:pt x="1870" y="4436"/>
                    <a:pt x="1846" y="4454"/>
                  </a:cubicBezTo>
                  <a:lnTo>
                    <a:pt x="1334" y="4799"/>
                  </a:lnTo>
                  <a:cubicBezTo>
                    <a:pt x="1321" y="4803"/>
                    <a:pt x="1309" y="4806"/>
                    <a:pt x="1298" y="4806"/>
                  </a:cubicBezTo>
                  <a:cubicBezTo>
                    <a:pt x="1279" y="4806"/>
                    <a:pt x="1261" y="4798"/>
                    <a:pt x="1239" y="4775"/>
                  </a:cubicBezTo>
                  <a:lnTo>
                    <a:pt x="1001" y="4537"/>
                  </a:lnTo>
                  <a:cubicBezTo>
                    <a:pt x="977" y="4513"/>
                    <a:pt x="977" y="4478"/>
                    <a:pt x="989" y="4454"/>
                  </a:cubicBezTo>
                  <a:lnTo>
                    <a:pt x="1322" y="3930"/>
                  </a:lnTo>
                  <a:cubicBezTo>
                    <a:pt x="1358" y="3870"/>
                    <a:pt x="1370" y="3811"/>
                    <a:pt x="1322" y="3751"/>
                  </a:cubicBezTo>
                  <a:cubicBezTo>
                    <a:pt x="1251" y="3632"/>
                    <a:pt x="1215" y="3501"/>
                    <a:pt x="1167" y="3370"/>
                  </a:cubicBezTo>
                  <a:cubicBezTo>
                    <a:pt x="1144" y="3311"/>
                    <a:pt x="1084" y="3251"/>
                    <a:pt x="1024" y="3251"/>
                  </a:cubicBezTo>
                  <a:lnTo>
                    <a:pt x="417" y="3132"/>
                  </a:lnTo>
                  <a:cubicBezTo>
                    <a:pt x="393" y="3132"/>
                    <a:pt x="358" y="3097"/>
                    <a:pt x="358" y="3049"/>
                  </a:cubicBezTo>
                  <a:lnTo>
                    <a:pt x="358" y="2727"/>
                  </a:lnTo>
                  <a:cubicBezTo>
                    <a:pt x="358" y="2692"/>
                    <a:pt x="393" y="2668"/>
                    <a:pt x="417" y="2656"/>
                  </a:cubicBezTo>
                  <a:lnTo>
                    <a:pt x="465" y="2632"/>
                  </a:lnTo>
                  <a:cubicBezTo>
                    <a:pt x="548" y="2620"/>
                    <a:pt x="632" y="2525"/>
                    <a:pt x="596" y="2430"/>
                  </a:cubicBezTo>
                  <a:cubicBezTo>
                    <a:pt x="586" y="2352"/>
                    <a:pt x="520" y="2289"/>
                    <a:pt x="444" y="2289"/>
                  </a:cubicBezTo>
                  <a:cubicBezTo>
                    <a:pt x="428" y="2289"/>
                    <a:pt x="410" y="2292"/>
                    <a:pt x="393" y="2299"/>
                  </a:cubicBezTo>
                  <a:lnTo>
                    <a:pt x="346" y="2311"/>
                  </a:lnTo>
                  <a:cubicBezTo>
                    <a:pt x="155" y="2358"/>
                    <a:pt x="1" y="2513"/>
                    <a:pt x="1" y="2727"/>
                  </a:cubicBezTo>
                  <a:lnTo>
                    <a:pt x="1" y="3049"/>
                  </a:lnTo>
                  <a:cubicBezTo>
                    <a:pt x="1" y="3251"/>
                    <a:pt x="155" y="3430"/>
                    <a:pt x="346" y="3466"/>
                  </a:cubicBezTo>
                  <a:lnTo>
                    <a:pt x="846" y="3573"/>
                  </a:lnTo>
                  <a:cubicBezTo>
                    <a:pt x="882" y="3668"/>
                    <a:pt x="929" y="3751"/>
                    <a:pt x="953" y="3847"/>
                  </a:cubicBezTo>
                  <a:lnTo>
                    <a:pt x="679" y="4275"/>
                  </a:lnTo>
                  <a:cubicBezTo>
                    <a:pt x="572" y="4442"/>
                    <a:pt x="584" y="4656"/>
                    <a:pt x="727" y="4811"/>
                  </a:cubicBezTo>
                  <a:lnTo>
                    <a:pt x="977" y="5049"/>
                  </a:lnTo>
                  <a:cubicBezTo>
                    <a:pt x="1055" y="5127"/>
                    <a:pt x="1163" y="5172"/>
                    <a:pt x="1278" y="5172"/>
                  </a:cubicBezTo>
                  <a:cubicBezTo>
                    <a:pt x="1356" y="5172"/>
                    <a:pt x="1436" y="5152"/>
                    <a:pt x="1513" y="5109"/>
                  </a:cubicBezTo>
                  <a:lnTo>
                    <a:pt x="1941" y="4823"/>
                  </a:lnTo>
                  <a:cubicBezTo>
                    <a:pt x="2025" y="4871"/>
                    <a:pt x="2120" y="4894"/>
                    <a:pt x="2203" y="4930"/>
                  </a:cubicBezTo>
                  <a:lnTo>
                    <a:pt x="2310" y="5430"/>
                  </a:lnTo>
                  <a:cubicBezTo>
                    <a:pt x="2358" y="5633"/>
                    <a:pt x="2513" y="5775"/>
                    <a:pt x="2727" y="5775"/>
                  </a:cubicBezTo>
                  <a:lnTo>
                    <a:pt x="3060" y="5775"/>
                  </a:lnTo>
                  <a:cubicBezTo>
                    <a:pt x="3251" y="5775"/>
                    <a:pt x="3430" y="5633"/>
                    <a:pt x="3465" y="5430"/>
                  </a:cubicBezTo>
                  <a:lnTo>
                    <a:pt x="3572" y="4930"/>
                  </a:lnTo>
                  <a:cubicBezTo>
                    <a:pt x="3668" y="4894"/>
                    <a:pt x="3751" y="4859"/>
                    <a:pt x="3846" y="4823"/>
                  </a:cubicBezTo>
                  <a:lnTo>
                    <a:pt x="4275" y="5109"/>
                  </a:lnTo>
                  <a:cubicBezTo>
                    <a:pt x="4344" y="5153"/>
                    <a:pt x="4422" y="5175"/>
                    <a:pt x="4500" y="5175"/>
                  </a:cubicBezTo>
                  <a:cubicBezTo>
                    <a:pt x="4610" y="5175"/>
                    <a:pt x="4720" y="5132"/>
                    <a:pt x="4811" y="5049"/>
                  </a:cubicBezTo>
                  <a:lnTo>
                    <a:pt x="5049" y="4811"/>
                  </a:lnTo>
                  <a:cubicBezTo>
                    <a:pt x="5180" y="4680"/>
                    <a:pt x="5215" y="4454"/>
                    <a:pt x="5108" y="4275"/>
                  </a:cubicBezTo>
                  <a:lnTo>
                    <a:pt x="4823" y="3847"/>
                  </a:lnTo>
                  <a:cubicBezTo>
                    <a:pt x="4870" y="3751"/>
                    <a:pt x="4894" y="3668"/>
                    <a:pt x="4930" y="3573"/>
                  </a:cubicBezTo>
                  <a:lnTo>
                    <a:pt x="5442" y="3466"/>
                  </a:lnTo>
                  <a:cubicBezTo>
                    <a:pt x="5632" y="3430"/>
                    <a:pt x="5775" y="3263"/>
                    <a:pt x="5775" y="3049"/>
                  </a:cubicBezTo>
                  <a:lnTo>
                    <a:pt x="5775" y="2727"/>
                  </a:lnTo>
                  <a:cubicBezTo>
                    <a:pt x="5775" y="2513"/>
                    <a:pt x="5644" y="2358"/>
                    <a:pt x="5454" y="2311"/>
                  </a:cubicBezTo>
                  <a:lnTo>
                    <a:pt x="4942" y="2204"/>
                  </a:lnTo>
                  <a:cubicBezTo>
                    <a:pt x="4918" y="2120"/>
                    <a:pt x="4870" y="2025"/>
                    <a:pt x="4846" y="1942"/>
                  </a:cubicBezTo>
                  <a:lnTo>
                    <a:pt x="5120" y="1501"/>
                  </a:lnTo>
                  <a:cubicBezTo>
                    <a:pt x="5227" y="1346"/>
                    <a:pt x="5215" y="1120"/>
                    <a:pt x="5061" y="965"/>
                  </a:cubicBezTo>
                  <a:lnTo>
                    <a:pt x="4823" y="727"/>
                  </a:lnTo>
                  <a:cubicBezTo>
                    <a:pt x="4745" y="650"/>
                    <a:pt x="4634" y="610"/>
                    <a:pt x="4520" y="610"/>
                  </a:cubicBezTo>
                  <a:cubicBezTo>
                    <a:pt x="4441" y="610"/>
                    <a:pt x="4360" y="629"/>
                    <a:pt x="4287" y="668"/>
                  </a:cubicBezTo>
                  <a:lnTo>
                    <a:pt x="3858" y="953"/>
                  </a:lnTo>
                  <a:cubicBezTo>
                    <a:pt x="3763" y="906"/>
                    <a:pt x="3680" y="882"/>
                    <a:pt x="3596" y="846"/>
                  </a:cubicBezTo>
                  <a:lnTo>
                    <a:pt x="3489" y="346"/>
                  </a:lnTo>
                  <a:cubicBezTo>
                    <a:pt x="3441" y="156"/>
                    <a:pt x="3275" y="1"/>
                    <a:pt x="3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7">
              <a:extLst>
                <a:ext uri="{FF2B5EF4-FFF2-40B4-BE49-F238E27FC236}">
                  <a16:creationId xmlns:a16="http://schemas.microsoft.com/office/drawing/2014/main" id="{051F5564-FBDC-020E-1AC7-8772C35CFB48}"/>
                </a:ext>
              </a:extLst>
            </p:cNvPr>
            <p:cNvSpPr/>
            <p:nvPr/>
          </p:nvSpPr>
          <p:spPr>
            <a:xfrm>
              <a:off x="3326526" y="4036907"/>
              <a:ext cx="62541" cy="62573"/>
            </a:xfrm>
            <a:custGeom>
              <a:avLst/>
              <a:gdLst/>
              <a:ahLst/>
              <a:cxnLst/>
              <a:rect l="l" t="t" r="r" b="b"/>
              <a:pathLst>
                <a:path w="1965" h="1966" extrusionOk="0">
                  <a:moveTo>
                    <a:pt x="977" y="1"/>
                  </a:moveTo>
                  <a:cubicBezTo>
                    <a:pt x="441" y="1"/>
                    <a:pt x="0" y="453"/>
                    <a:pt x="0" y="989"/>
                  </a:cubicBezTo>
                  <a:cubicBezTo>
                    <a:pt x="0" y="1525"/>
                    <a:pt x="441" y="1965"/>
                    <a:pt x="977" y="1965"/>
                  </a:cubicBezTo>
                  <a:cubicBezTo>
                    <a:pt x="1203" y="1965"/>
                    <a:pt x="1417" y="1894"/>
                    <a:pt x="1572" y="1763"/>
                  </a:cubicBezTo>
                  <a:cubicBezTo>
                    <a:pt x="1655" y="1703"/>
                    <a:pt x="1667" y="1596"/>
                    <a:pt x="1608" y="1501"/>
                  </a:cubicBezTo>
                  <a:cubicBezTo>
                    <a:pt x="1574" y="1461"/>
                    <a:pt x="1525" y="1439"/>
                    <a:pt x="1473" y="1439"/>
                  </a:cubicBezTo>
                  <a:cubicBezTo>
                    <a:pt x="1434" y="1439"/>
                    <a:pt x="1394" y="1452"/>
                    <a:pt x="1358" y="1477"/>
                  </a:cubicBezTo>
                  <a:cubicBezTo>
                    <a:pt x="1250" y="1561"/>
                    <a:pt x="1119" y="1608"/>
                    <a:pt x="965" y="1608"/>
                  </a:cubicBezTo>
                  <a:cubicBezTo>
                    <a:pt x="619" y="1608"/>
                    <a:pt x="346" y="1322"/>
                    <a:pt x="346" y="977"/>
                  </a:cubicBezTo>
                  <a:cubicBezTo>
                    <a:pt x="346" y="644"/>
                    <a:pt x="619" y="358"/>
                    <a:pt x="977" y="358"/>
                  </a:cubicBezTo>
                  <a:cubicBezTo>
                    <a:pt x="1322" y="358"/>
                    <a:pt x="1608" y="644"/>
                    <a:pt x="1608" y="989"/>
                  </a:cubicBezTo>
                  <a:cubicBezTo>
                    <a:pt x="1608" y="1084"/>
                    <a:pt x="1679" y="1168"/>
                    <a:pt x="1786" y="1168"/>
                  </a:cubicBezTo>
                  <a:cubicBezTo>
                    <a:pt x="1893" y="1168"/>
                    <a:pt x="1965" y="1084"/>
                    <a:pt x="1965" y="989"/>
                  </a:cubicBezTo>
                  <a:cubicBezTo>
                    <a:pt x="1965" y="453"/>
                    <a:pt x="1512" y="1"/>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27">
              <a:extLst>
                <a:ext uri="{FF2B5EF4-FFF2-40B4-BE49-F238E27FC236}">
                  <a16:creationId xmlns:a16="http://schemas.microsoft.com/office/drawing/2014/main" id="{31FF5AA2-7DCF-A11A-5A34-7FB4C9F0F534}"/>
                </a:ext>
              </a:extLst>
            </p:cNvPr>
            <p:cNvSpPr/>
            <p:nvPr/>
          </p:nvSpPr>
          <p:spPr>
            <a:xfrm>
              <a:off x="3196542" y="3907687"/>
              <a:ext cx="68238" cy="68238"/>
            </a:xfrm>
            <a:custGeom>
              <a:avLst/>
              <a:gdLst/>
              <a:ahLst/>
              <a:cxnLst/>
              <a:rect l="l" t="t" r="r" b="b"/>
              <a:pathLst>
                <a:path w="2144" h="2144" extrusionOk="0">
                  <a:moveTo>
                    <a:pt x="1072" y="358"/>
                  </a:moveTo>
                  <a:cubicBezTo>
                    <a:pt x="1477" y="358"/>
                    <a:pt x="1786" y="680"/>
                    <a:pt x="1786" y="1072"/>
                  </a:cubicBezTo>
                  <a:cubicBezTo>
                    <a:pt x="1786" y="1477"/>
                    <a:pt x="1465" y="1787"/>
                    <a:pt x="1072" y="1787"/>
                  </a:cubicBezTo>
                  <a:cubicBezTo>
                    <a:pt x="691" y="1787"/>
                    <a:pt x="358" y="1453"/>
                    <a:pt x="358" y="1072"/>
                  </a:cubicBezTo>
                  <a:cubicBezTo>
                    <a:pt x="358" y="668"/>
                    <a:pt x="691" y="358"/>
                    <a:pt x="1072" y="358"/>
                  </a:cubicBezTo>
                  <a:close/>
                  <a:moveTo>
                    <a:pt x="1072" y="1"/>
                  </a:moveTo>
                  <a:cubicBezTo>
                    <a:pt x="477" y="1"/>
                    <a:pt x="0" y="477"/>
                    <a:pt x="0" y="1072"/>
                  </a:cubicBezTo>
                  <a:cubicBezTo>
                    <a:pt x="0" y="1668"/>
                    <a:pt x="477" y="2144"/>
                    <a:pt x="1072" y="2144"/>
                  </a:cubicBezTo>
                  <a:cubicBezTo>
                    <a:pt x="1667" y="2144"/>
                    <a:pt x="2144" y="1656"/>
                    <a:pt x="2144" y="1072"/>
                  </a:cubicBezTo>
                  <a:cubicBezTo>
                    <a:pt x="2144" y="477"/>
                    <a:pt x="1667"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 name="Google Shape;498;p27">
            <a:extLst>
              <a:ext uri="{FF2B5EF4-FFF2-40B4-BE49-F238E27FC236}">
                <a16:creationId xmlns:a16="http://schemas.microsoft.com/office/drawing/2014/main" id="{BF91C9F9-576D-2169-35C9-820CBE8A2021}"/>
              </a:ext>
            </a:extLst>
          </p:cNvPr>
          <p:cNvGrpSpPr/>
          <p:nvPr/>
        </p:nvGrpSpPr>
        <p:grpSpPr>
          <a:xfrm>
            <a:off x="6789168" y="1684647"/>
            <a:ext cx="583817" cy="580314"/>
            <a:chOff x="3541011" y="3367320"/>
            <a:chExt cx="348257" cy="346188"/>
          </a:xfrm>
        </p:grpSpPr>
        <p:sp>
          <p:nvSpPr>
            <p:cNvPr id="499" name="Google Shape;499;p27">
              <a:extLst>
                <a:ext uri="{FF2B5EF4-FFF2-40B4-BE49-F238E27FC236}">
                  <a16:creationId xmlns:a16="http://schemas.microsoft.com/office/drawing/2014/main" id="{B14A5F1E-BEB5-819A-0B27-BBCBC2AD5B09}"/>
                </a:ext>
              </a:extLst>
            </p:cNvPr>
            <p:cNvSpPr/>
            <p:nvPr/>
          </p:nvSpPr>
          <p:spPr>
            <a:xfrm>
              <a:off x="3541011" y="3367320"/>
              <a:ext cx="347906" cy="346188"/>
            </a:xfrm>
            <a:custGeom>
              <a:avLst/>
              <a:gdLst/>
              <a:ahLst/>
              <a:cxnLst/>
              <a:rect l="l" t="t" r="r" b="b"/>
              <a:pathLst>
                <a:path w="10931" h="10877" extrusionOk="0">
                  <a:moveTo>
                    <a:pt x="4203" y="6323"/>
                  </a:moveTo>
                  <a:cubicBezTo>
                    <a:pt x="4322" y="6454"/>
                    <a:pt x="4465" y="6609"/>
                    <a:pt x="4620" y="6740"/>
                  </a:cubicBezTo>
                  <a:lnTo>
                    <a:pt x="4024" y="7335"/>
                  </a:lnTo>
                  <a:lnTo>
                    <a:pt x="3977" y="7287"/>
                  </a:lnTo>
                  <a:lnTo>
                    <a:pt x="3632" y="6942"/>
                  </a:lnTo>
                  <a:lnTo>
                    <a:pt x="3584" y="6906"/>
                  </a:lnTo>
                  <a:lnTo>
                    <a:pt x="4203" y="6323"/>
                  </a:lnTo>
                  <a:close/>
                  <a:moveTo>
                    <a:pt x="3239" y="7123"/>
                  </a:moveTo>
                  <a:cubicBezTo>
                    <a:pt x="3307" y="7123"/>
                    <a:pt x="3376" y="7150"/>
                    <a:pt x="3429" y="7204"/>
                  </a:cubicBezTo>
                  <a:lnTo>
                    <a:pt x="3763" y="7537"/>
                  </a:lnTo>
                  <a:cubicBezTo>
                    <a:pt x="3858" y="7632"/>
                    <a:pt x="3858" y="7799"/>
                    <a:pt x="3751" y="7894"/>
                  </a:cubicBezTo>
                  <a:lnTo>
                    <a:pt x="3560" y="8097"/>
                  </a:lnTo>
                  <a:lnTo>
                    <a:pt x="2858" y="7394"/>
                  </a:lnTo>
                  <a:lnTo>
                    <a:pt x="3048" y="7204"/>
                  </a:lnTo>
                  <a:cubicBezTo>
                    <a:pt x="3102" y="7150"/>
                    <a:pt x="3170" y="7123"/>
                    <a:pt x="3239" y="7123"/>
                  </a:cubicBezTo>
                  <a:close/>
                  <a:moveTo>
                    <a:pt x="2631" y="7597"/>
                  </a:moveTo>
                  <a:lnTo>
                    <a:pt x="3334" y="8299"/>
                  </a:lnTo>
                  <a:lnTo>
                    <a:pt x="1167" y="10478"/>
                  </a:lnTo>
                  <a:cubicBezTo>
                    <a:pt x="1113" y="10526"/>
                    <a:pt x="1045" y="10550"/>
                    <a:pt x="976" y="10550"/>
                  </a:cubicBezTo>
                  <a:cubicBezTo>
                    <a:pt x="908" y="10550"/>
                    <a:pt x="840" y="10526"/>
                    <a:pt x="786" y="10478"/>
                  </a:cubicBezTo>
                  <a:lnTo>
                    <a:pt x="453" y="10133"/>
                  </a:lnTo>
                  <a:cubicBezTo>
                    <a:pt x="357" y="10038"/>
                    <a:pt x="357" y="9883"/>
                    <a:pt x="465" y="9776"/>
                  </a:cubicBezTo>
                  <a:lnTo>
                    <a:pt x="2631" y="7597"/>
                  </a:lnTo>
                  <a:close/>
                  <a:moveTo>
                    <a:pt x="7120" y="1"/>
                  </a:moveTo>
                  <a:cubicBezTo>
                    <a:pt x="3989" y="1"/>
                    <a:pt x="2191" y="3537"/>
                    <a:pt x="4001" y="6073"/>
                  </a:cubicBezTo>
                  <a:lnTo>
                    <a:pt x="3274" y="6799"/>
                  </a:lnTo>
                  <a:cubicBezTo>
                    <a:pt x="3249" y="6796"/>
                    <a:pt x="3223" y="6794"/>
                    <a:pt x="3198" y="6794"/>
                  </a:cubicBezTo>
                  <a:cubicBezTo>
                    <a:pt x="3049" y="6794"/>
                    <a:pt x="2912" y="6854"/>
                    <a:pt x="2810" y="6966"/>
                  </a:cubicBezTo>
                  <a:lnTo>
                    <a:pt x="226" y="9549"/>
                  </a:lnTo>
                  <a:cubicBezTo>
                    <a:pt x="0" y="9776"/>
                    <a:pt x="0" y="10145"/>
                    <a:pt x="226" y="10371"/>
                  </a:cubicBezTo>
                  <a:lnTo>
                    <a:pt x="572" y="10716"/>
                  </a:lnTo>
                  <a:cubicBezTo>
                    <a:pt x="679" y="10823"/>
                    <a:pt x="828" y="10877"/>
                    <a:pt x="976" y="10877"/>
                  </a:cubicBezTo>
                  <a:cubicBezTo>
                    <a:pt x="1125" y="10877"/>
                    <a:pt x="1274" y="10823"/>
                    <a:pt x="1381" y="10716"/>
                  </a:cubicBezTo>
                  <a:lnTo>
                    <a:pt x="3655" y="8430"/>
                  </a:lnTo>
                  <a:lnTo>
                    <a:pt x="3977" y="8121"/>
                  </a:lnTo>
                  <a:cubicBezTo>
                    <a:pt x="4096" y="8002"/>
                    <a:pt x="4155" y="7835"/>
                    <a:pt x="4144" y="7656"/>
                  </a:cubicBezTo>
                  <a:lnTo>
                    <a:pt x="4870" y="6930"/>
                  </a:lnTo>
                  <a:cubicBezTo>
                    <a:pt x="5406" y="7323"/>
                    <a:pt x="6037" y="7573"/>
                    <a:pt x="6715" y="7632"/>
                  </a:cubicBezTo>
                  <a:lnTo>
                    <a:pt x="6727" y="7632"/>
                  </a:lnTo>
                  <a:cubicBezTo>
                    <a:pt x="6799" y="7632"/>
                    <a:pt x="6882" y="7573"/>
                    <a:pt x="6894" y="7478"/>
                  </a:cubicBezTo>
                  <a:cubicBezTo>
                    <a:pt x="6906" y="7394"/>
                    <a:pt x="6834" y="7323"/>
                    <a:pt x="6739" y="7299"/>
                  </a:cubicBezTo>
                  <a:cubicBezTo>
                    <a:pt x="6037" y="7228"/>
                    <a:pt x="5406" y="6966"/>
                    <a:pt x="4882" y="6549"/>
                  </a:cubicBezTo>
                  <a:cubicBezTo>
                    <a:pt x="2298" y="4465"/>
                    <a:pt x="3822" y="310"/>
                    <a:pt x="7096" y="310"/>
                  </a:cubicBezTo>
                  <a:cubicBezTo>
                    <a:pt x="8942" y="310"/>
                    <a:pt x="10418" y="1703"/>
                    <a:pt x="10597" y="3465"/>
                  </a:cubicBezTo>
                  <a:cubicBezTo>
                    <a:pt x="10609" y="3549"/>
                    <a:pt x="10692" y="3608"/>
                    <a:pt x="10775" y="3608"/>
                  </a:cubicBezTo>
                  <a:cubicBezTo>
                    <a:pt x="10871" y="3596"/>
                    <a:pt x="10930" y="3525"/>
                    <a:pt x="10930" y="3430"/>
                  </a:cubicBezTo>
                  <a:cubicBezTo>
                    <a:pt x="10728" y="1525"/>
                    <a:pt x="9120" y="1"/>
                    <a:pt x="7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27">
              <a:extLst>
                <a:ext uri="{FF2B5EF4-FFF2-40B4-BE49-F238E27FC236}">
                  <a16:creationId xmlns:a16="http://schemas.microsoft.com/office/drawing/2014/main" id="{A379F4C8-C603-102F-4A25-4F47967C80EA}"/>
                </a:ext>
              </a:extLst>
            </p:cNvPr>
            <p:cNvSpPr/>
            <p:nvPr/>
          </p:nvSpPr>
          <p:spPr>
            <a:xfrm>
              <a:off x="3658105" y="3389599"/>
              <a:ext cx="208820" cy="199431"/>
            </a:xfrm>
            <a:custGeom>
              <a:avLst/>
              <a:gdLst/>
              <a:ahLst/>
              <a:cxnLst/>
              <a:rect l="l" t="t" r="r" b="b"/>
              <a:pathLst>
                <a:path w="6561" h="6266" extrusionOk="0">
                  <a:moveTo>
                    <a:pt x="3441" y="336"/>
                  </a:moveTo>
                  <a:cubicBezTo>
                    <a:pt x="4989" y="336"/>
                    <a:pt x="6251" y="1587"/>
                    <a:pt x="6251" y="3146"/>
                  </a:cubicBezTo>
                  <a:cubicBezTo>
                    <a:pt x="6251" y="4694"/>
                    <a:pt x="4989" y="5944"/>
                    <a:pt x="3441" y="5944"/>
                  </a:cubicBezTo>
                  <a:cubicBezTo>
                    <a:pt x="2727" y="5944"/>
                    <a:pt x="1989" y="5682"/>
                    <a:pt x="1441" y="5135"/>
                  </a:cubicBezTo>
                  <a:cubicBezTo>
                    <a:pt x="345" y="4027"/>
                    <a:pt x="345" y="2241"/>
                    <a:pt x="1441" y="1158"/>
                  </a:cubicBezTo>
                  <a:cubicBezTo>
                    <a:pt x="1989" y="598"/>
                    <a:pt x="2703" y="336"/>
                    <a:pt x="3441" y="336"/>
                  </a:cubicBezTo>
                  <a:close/>
                  <a:moveTo>
                    <a:pt x="3428" y="0"/>
                  </a:moveTo>
                  <a:cubicBezTo>
                    <a:pt x="2628" y="0"/>
                    <a:pt x="1828" y="307"/>
                    <a:pt x="1215" y="920"/>
                  </a:cubicBezTo>
                  <a:cubicBezTo>
                    <a:pt x="0" y="2134"/>
                    <a:pt x="0" y="4123"/>
                    <a:pt x="1215" y="5337"/>
                  </a:cubicBezTo>
                  <a:cubicBezTo>
                    <a:pt x="1822" y="5944"/>
                    <a:pt x="2631" y="6266"/>
                    <a:pt x="3429" y="6266"/>
                  </a:cubicBezTo>
                  <a:cubicBezTo>
                    <a:pt x="5144" y="6266"/>
                    <a:pt x="6561" y="4873"/>
                    <a:pt x="6561" y="3134"/>
                  </a:cubicBezTo>
                  <a:cubicBezTo>
                    <a:pt x="6561" y="2301"/>
                    <a:pt x="6227" y="1515"/>
                    <a:pt x="5632" y="920"/>
                  </a:cubicBezTo>
                  <a:cubicBezTo>
                    <a:pt x="5025" y="307"/>
                    <a:pt x="4227" y="0"/>
                    <a:pt x="34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7">
              <a:extLst>
                <a:ext uri="{FF2B5EF4-FFF2-40B4-BE49-F238E27FC236}">
                  <a16:creationId xmlns:a16="http://schemas.microsoft.com/office/drawing/2014/main" id="{8C85EBAF-5C42-21E8-EF40-BF5EBCBBBA3D}"/>
                </a:ext>
              </a:extLst>
            </p:cNvPr>
            <p:cNvSpPr/>
            <p:nvPr/>
          </p:nvSpPr>
          <p:spPr>
            <a:xfrm>
              <a:off x="3720614" y="3426805"/>
              <a:ext cx="95164" cy="116011"/>
            </a:xfrm>
            <a:custGeom>
              <a:avLst/>
              <a:gdLst/>
              <a:ahLst/>
              <a:cxnLst/>
              <a:rect l="l" t="t" r="r" b="b"/>
              <a:pathLst>
                <a:path w="2990" h="3645" extrusionOk="0">
                  <a:moveTo>
                    <a:pt x="1477" y="334"/>
                  </a:moveTo>
                  <a:cubicBezTo>
                    <a:pt x="1834" y="334"/>
                    <a:pt x="2132" y="632"/>
                    <a:pt x="2132" y="989"/>
                  </a:cubicBezTo>
                  <a:cubicBezTo>
                    <a:pt x="2132" y="1334"/>
                    <a:pt x="1834" y="1632"/>
                    <a:pt x="1477" y="1632"/>
                  </a:cubicBezTo>
                  <a:cubicBezTo>
                    <a:pt x="1120" y="1632"/>
                    <a:pt x="822" y="1334"/>
                    <a:pt x="822" y="989"/>
                  </a:cubicBezTo>
                  <a:cubicBezTo>
                    <a:pt x="822" y="608"/>
                    <a:pt x="1120" y="334"/>
                    <a:pt x="1477" y="334"/>
                  </a:cubicBezTo>
                  <a:close/>
                  <a:moveTo>
                    <a:pt x="1906" y="1953"/>
                  </a:moveTo>
                  <a:cubicBezTo>
                    <a:pt x="2287" y="1953"/>
                    <a:pt x="2620" y="2263"/>
                    <a:pt x="2620" y="2668"/>
                  </a:cubicBezTo>
                  <a:lnTo>
                    <a:pt x="2620" y="3335"/>
                  </a:lnTo>
                  <a:lnTo>
                    <a:pt x="2275" y="3335"/>
                  </a:lnTo>
                  <a:lnTo>
                    <a:pt x="2275" y="2632"/>
                  </a:lnTo>
                  <a:cubicBezTo>
                    <a:pt x="2275" y="2549"/>
                    <a:pt x="2203" y="2477"/>
                    <a:pt x="2108" y="2477"/>
                  </a:cubicBezTo>
                  <a:cubicBezTo>
                    <a:pt x="2025" y="2477"/>
                    <a:pt x="1953" y="2549"/>
                    <a:pt x="1953" y="2632"/>
                  </a:cubicBezTo>
                  <a:lnTo>
                    <a:pt x="1953" y="3335"/>
                  </a:lnTo>
                  <a:lnTo>
                    <a:pt x="953" y="3335"/>
                  </a:lnTo>
                  <a:lnTo>
                    <a:pt x="953" y="2632"/>
                  </a:lnTo>
                  <a:cubicBezTo>
                    <a:pt x="953" y="2549"/>
                    <a:pt x="882" y="2477"/>
                    <a:pt x="787" y="2477"/>
                  </a:cubicBezTo>
                  <a:cubicBezTo>
                    <a:pt x="691" y="2477"/>
                    <a:pt x="620" y="2549"/>
                    <a:pt x="620" y="2632"/>
                  </a:cubicBezTo>
                  <a:lnTo>
                    <a:pt x="620" y="3335"/>
                  </a:lnTo>
                  <a:lnTo>
                    <a:pt x="263" y="3335"/>
                  </a:lnTo>
                  <a:lnTo>
                    <a:pt x="263" y="2668"/>
                  </a:lnTo>
                  <a:cubicBezTo>
                    <a:pt x="263" y="2275"/>
                    <a:pt x="584" y="1953"/>
                    <a:pt x="977" y="1953"/>
                  </a:cubicBezTo>
                  <a:close/>
                  <a:moveTo>
                    <a:pt x="1477" y="1"/>
                  </a:moveTo>
                  <a:cubicBezTo>
                    <a:pt x="941" y="1"/>
                    <a:pt x="501" y="429"/>
                    <a:pt x="501" y="965"/>
                  </a:cubicBezTo>
                  <a:cubicBezTo>
                    <a:pt x="501" y="1239"/>
                    <a:pt x="608" y="1477"/>
                    <a:pt x="787" y="1656"/>
                  </a:cubicBezTo>
                  <a:cubicBezTo>
                    <a:pt x="322" y="1763"/>
                    <a:pt x="1" y="2180"/>
                    <a:pt x="1" y="2656"/>
                  </a:cubicBezTo>
                  <a:lnTo>
                    <a:pt x="1" y="3335"/>
                  </a:lnTo>
                  <a:cubicBezTo>
                    <a:pt x="1" y="3501"/>
                    <a:pt x="132" y="3644"/>
                    <a:pt x="310" y="3644"/>
                  </a:cubicBezTo>
                  <a:lnTo>
                    <a:pt x="2680" y="3644"/>
                  </a:lnTo>
                  <a:cubicBezTo>
                    <a:pt x="2846" y="3644"/>
                    <a:pt x="2989" y="3513"/>
                    <a:pt x="2989" y="3335"/>
                  </a:cubicBezTo>
                  <a:lnTo>
                    <a:pt x="2989" y="2656"/>
                  </a:lnTo>
                  <a:cubicBezTo>
                    <a:pt x="2965" y="2180"/>
                    <a:pt x="2620" y="1763"/>
                    <a:pt x="2156" y="1656"/>
                  </a:cubicBezTo>
                  <a:cubicBezTo>
                    <a:pt x="2334" y="1477"/>
                    <a:pt x="2442" y="1239"/>
                    <a:pt x="2442" y="965"/>
                  </a:cubicBezTo>
                  <a:cubicBezTo>
                    <a:pt x="2442" y="429"/>
                    <a:pt x="2013" y="1"/>
                    <a:pt x="1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7">
              <a:extLst>
                <a:ext uri="{FF2B5EF4-FFF2-40B4-BE49-F238E27FC236}">
                  <a16:creationId xmlns:a16="http://schemas.microsoft.com/office/drawing/2014/main" id="{C68B58AA-7477-5F05-6449-19FC0C9E20D6}"/>
                </a:ext>
              </a:extLst>
            </p:cNvPr>
            <p:cNvSpPr/>
            <p:nvPr/>
          </p:nvSpPr>
          <p:spPr>
            <a:xfrm>
              <a:off x="3773671" y="3496030"/>
              <a:ext cx="115597" cy="114993"/>
            </a:xfrm>
            <a:custGeom>
              <a:avLst/>
              <a:gdLst/>
              <a:ahLst/>
              <a:cxnLst/>
              <a:rect l="l" t="t" r="r" b="b"/>
              <a:pathLst>
                <a:path w="3632" h="3613" extrusionOk="0">
                  <a:moveTo>
                    <a:pt x="3433" y="0"/>
                  </a:moveTo>
                  <a:cubicBezTo>
                    <a:pt x="3361" y="0"/>
                    <a:pt x="3297" y="65"/>
                    <a:pt x="3287" y="148"/>
                  </a:cubicBezTo>
                  <a:cubicBezTo>
                    <a:pt x="3120" y="1803"/>
                    <a:pt x="1810" y="3112"/>
                    <a:pt x="143" y="3291"/>
                  </a:cubicBezTo>
                  <a:cubicBezTo>
                    <a:pt x="60" y="3303"/>
                    <a:pt x="1" y="3374"/>
                    <a:pt x="1" y="3469"/>
                  </a:cubicBezTo>
                  <a:cubicBezTo>
                    <a:pt x="13" y="3553"/>
                    <a:pt x="72" y="3612"/>
                    <a:pt x="167" y="3612"/>
                  </a:cubicBezTo>
                  <a:lnTo>
                    <a:pt x="179" y="3612"/>
                  </a:lnTo>
                  <a:cubicBezTo>
                    <a:pt x="1989" y="3422"/>
                    <a:pt x="3442" y="1993"/>
                    <a:pt x="3620" y="183"/>
                  </a:cubicBezTo>
                  <a:cubicBezTo>
                    <a:pt x="3632" y="88"/>
                    <a:pt x="3561" y="17"/>
                    <a:pt x="3465" y="5"/>
                  </a:cubicBezTo>
                  <a:cubicBezTo>
                    <a:pt x="3454" y="2"/>
                    <a:pt x="3443" y="0"/>
                    <a:pt x="34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TextBox 5">
            <a:extLst>
              <a:ext uri="{FF2B5EF4-FFF2-40B4-BE49-F238E27FC236}">
                <a16:creationId xmlns:a16="http://schemas.microsoft.com/office/drawing/2014/main" id="{6F1EF671-995A-8688-018C-9D47BC46B0C6}"/>
              </a:ext>
            </a:extLst>
          </p:cNvPr>
          <p:cNvSpPr txBox="1"/>
          <p:nvPr/>
        </p:nvSpPr>
        <p:spPr>
          <a:xfrm>
            <a:off x="2260668" y="846692"/>
            <a:ext cx="4622664" cy="461665"/>
          </a:xfrm>
          <a:prstGeom prst="rect">
            <a:avLst/>
          </a:prstGeom>
          <a:noFill/>
        </p:spPr>
        <p:txBody>
          <a:bodyPr wrap="square" rtlCol="0">
            <a:spAutoFit/>
          </a:bodyPr>
          <a:lstStyle/>
          <a:p>
            <a:r>
              <a:rPr lang="en-US" sz="2400" b="1" i="1" dirty="0">
                <a:solidFill>
                  <a:schemeClr val="bg1"/>
                </a:solidFill>
                <a:latin typeface="Times New Roman" panose="02020603050405020304" pitchFamily="18" charset="0"/>
                <a:cs typeface="Times New Roman" panose="02020603050405020304" pitchFamily="18" charset="0"/>
              </a:rPr>
              <a:t>Future Scope</a:t>
            </a:r>
          </a:p>
        </p:txBody>
      </p:sp>
      <p:pic>
        <p:nvPicPr>
          <p:cNvPr id="14" name="Graphic 13" descr="Artificial Intelligence outline">
            <a:extLst>
              <a:ext uri="{FF2B5EF4-FFF2-40B4-BE49-F238E27FC236}">
                <a16:creationId xmlns:a16="http://schemas.microsoft.com/office/drawing/2014/main" id="{9F383F75-4031-2E29-FB95-D7DC2B26FDD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17660" y="665474"/>
            <a:ext cx="824100" cy="824100"/>
          </a:xfrm>
          <a:prstGeom prst="rect">
            <a:avLst/>
          </a:prstGeom>
        </p:spPr>
      </p:pic>
      <p:grpSp>
        <p:nvGrpSpPr>
          <p:cNvPr id="9" name="Group 8">
            <a:extLst>
              <a:ext uri="{FF2B5EF4-FFF2-40B4-BE49-F238E27FC236}">
                <a16:creationId xmlns:a16="http://schemas.microsoft.com/office/drawing/2014/main" id="{30D49278-25A7-28F3-7887-DA1F15165417}"/>
              </a:ext>
            </a:extLst>
          </p:cNvPr>
          <p:cNvGrpSpPr/>
          <p:nvPr/>
        </p:nvGrpSpPr>
        <p:grpSpPr>
          <a:xfrm>
            <a:off x="7803949" y="129424"/>
            <a:ext cx="956742" cy="717268"/>
            <a:chOff x="7803949" y="129424"/>
            <a:chExt cx="956742" cy="717268"/>
          </a:xfrm>
        </p:grpSpPr>
        <p:pic>
          <p:nvPicPr>
            <p:cNvPr id="10" name="Picture 9">
              <a:extLst>
                <a:ext uri="{FF2B5EF4-FFF2-40B4-BE49-F238E27FC236}">
                  <a16:creationId xmlns:a16="http://schemas.microsoft.com/office/drawing/2014/main" id="{A384C529-9D03-D1CB-3BC0-DA79D045967B}"/>
                </a:ext>
              </a:extLst>
            </p:cNvPr>
            <p:cNvPicPr>
              <a:picLocks noChangeAspect="1"/>
            </p:cNvPicPr>
            <p:nvPr/>
          </p:nvPicPr>
          <p:blipFill>
            <a:blip r:embed="rId5"/>
            <a:stretch>
              <a:fillRect/>
            </a:stretch>
          </p:blipFill>
          <p:spPr>
            <a:xfrm>
              <a:off x="8269101" y="355102"/>
              <a:ext cx="491590" cy="491590"/>
            </a:xfrm>
            <a:prstGeom prst="rect">
              <a:avLst/>
            </a:prstGeom>
          </p:spPr>
        </p:pic>
        <p:pic>
          <p:nvPicPr>
            <p:cNvPr id="11" name="Picture 8">
              <a:extLst>
                <a:ext uri="{FF2B5EF4-FFF2-40B4-BE49-F238E27FC236}">
                  <a16:creationId xmlns:a16="http://schemas.microsoft.com/office/drawing/2014/main" id="{8B5374B6-DA1D-6D1C-479F-5604BA59E6A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803949" y="129424"/>
              <a:ext cx="491590" cy="491590"/>
            </a:xfrm>
            <a:prstGeom prst="rect">
              <a:avLst/>
            </a:prstGeom>
            <a:noFill/>
            <a:extLst>
              <a:ext uri="{909E8E84-426E-40DD-AFC4-6F175D3DCCD1}">
                <a14:hiddenFill xmlns:a14="http://schemas.microsoft.com/office/drawing/2010/main">
                  <a:solidFill>
                    <a:srgbClr val="FFFFFF"/>
                  </a:solidFill>
                </a14:hiddenFill>
              </a:ext>
            </a:extLst>
          </p:spPr>
        </p:pic>
      </p:grpSp>
      <p:sp>
        <p:nvSpPr>
          <p:cNvPr id="21" name="TextBox 20">
            <a:extLst>
              <a:ext uri="{FF2B5EF4-FFF2-40B4-BE49-F238E27FC236}">
                <a16:creationId xmlns:a16="http://schemas.microsoft.com/office/drawing/2014/main" id="{EBA02540-B88F-D39B-9757-E16B07EBF545}"/>
              </a:ext>
            </a:extLst>
          </p:cNvPr>
          <p:cNvSpPr txBox="1"/>
          <p:nvPr/>
        </p:nvSpPr>
        <p:spPr>
          <a:xfrm>
            <a:off x="1248911" y="1875694"/>
            <a:ext cx="7264406" cy="1384995"/>
          </a:xfrm>
          <a:prstGeom prst="rect">
            <a:avLst/>
          </a:prstGeom>
          <a:noFill/>
        </p:spPr>
        <p:txBody>
          <a:bodyPr wrap="square" lIns="91440" tIns="45720" rIns="91440" bIns="45720" rtlCol="0" anchor="t">
            <a:spAutoFit/>
          </a:bodyPr>
          <a:lstStyle/>
          <a:p>
            <a:pPr>
              <a:buClr>
                <a:schemeClr val="bg1"/>
              </a:buClr>
            </a:pPr>
            <a:r>
              <a:rPr lang="en-US" b="1" dirty="0">
                <a:solidFill>
                  <a:schemeClr val="bg1"/>
                </a:solidFill>
                <a:latin typeface="Times New Roman" panose="02020603050405020304" pitchFamily="18" charset="0"/>
                <a:cs typeface="Times New Roman" panose="02020603050405020304" pitchFamily="18" charset="0"/>
              </a:rPr>
              <a:t>Exploring Multi-Step Time Series Forecasting</a:t>
            </a:r>
            <a:r>
              <a:rPr lang="en-US" dirty="0">
                <a:solidFill>
                  <a:schemeClr val="bg1"/>
                </a:solidFill>
                <a:latin typeface="Times New Roman" panose="02020603050405020304" pitchFamily="18" charset="0"/>
                <a:cs typeface="Times New Roman" panose="02020603050405020304" pitchFamily="18" charset="0"/>
              </a:rPr>
              <a:t>: Extend the scope to include multi-step time series forecasting, where the model will be trained to predict multiple future values in the time series at each time step </a:t>
            </a:r>
          </a:p>
          <a:p>
            <a:pPr>
              <a:buClr>
                <a:schemeClr val="bg1"/>
              </a:buClr>
            </a:pPr>
            <a:endParaRPr lang="en-US" dirty="0">
              <a:solidFill>
                <a:schemeClr val="bg1"/>
              </a:solidFill>
              <a:latin typeface="Times New Roman" panose="02020603050405020304" pitchFamily="18" charset="0"/>
              <a:cs typeface="Times New Roman" panose="02020603050405020304" pitchFamily="18" charset="0"/>
            </a:endParaRPr>
          </a:p>
          <a:p>
            <a:pPr>
              <a:buClr>
                <a:schemeClr val="bg1"/>
              </a:buClr>
            </a:pPr>
            <a:r>
              <a:rPr lang="en-US" b="1" dirty="0">
                <a:solidFill>
                  <a:schemeClr val="bg1"/>
                </a:solidFill>
                <a:latin typeface="Times New Roman" panose="02020603050405020304" pitchFamily="18" charset="0"/>
                <a:cs typeface="Times New Roman" panose="02020603050405020304" pitchFamily="18" charset="0"/>
              </a:rPr>
              <a:t>Expanding Methodology - ARIMA and SARIMA Models</a:t>
            </a:r>
            <a:r>
              <a:rPr lang="en-US" dirty="0">
                <a:solidFill>
                  <a:schemeClr val="bg1"/>
                </a:solidFill>
                <a:latin typeface="Times New Roman" panose="02020603050405020304" pitchFamily="18" charset="0"/>
                <a:cs typeface="Times New Roman" panose="02020603050405020304" pitchFamily="18" charset="0"/>
              </a:rPr>
              <a:t>: Explore alternative methodologies such as ARIMA and SARIMA for forecasting cryptocurrency returns.</a:t>
            </a:r>
          </a:p>
        </p:txBody>
      </p:sp>
    </p:spTree>
    <p:extLst>
      <p:ext uri="{BB962C8B-B14F-4D97-AF65-F5344CB8AC3E}">
        <p14:creationId xmlns:p14="http://schemas.microsoft.com/office/powerpoint/2010/main" val="27282412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80"/>
        <p:cNvGrpSpPr/>
        <p:nvPr/>
      </p:nvGrpSpPr>
      <p:grpSpPr>
        <a:xfrm>
          <a:off x="0" y="0"/>
          <a:ext cx="0" cy="0"/>
          <a:chOff x="0" y="0"/>
          <a:chExt cx="0" cy="0"/>
        </a:xfrm>
      </p:grpSpPr>
      <p:sp>
        <p:nvSpPr>
          <p:cNvPr id="1081" name="Google Shape;1081;p37"/>
          <p:cNvSpPr txBox="1">
            <a:spLocks noGrp="1"/>
          </p:cNvSpPr>
          <p:nvPr>
            <p:ph type="title"/>
          </p:nvPr>
        </p:nvSpPr>
        <p:spPr>
          <a:xfrm>
            <a:off x="2037000" y="1496400"/>
            <a:ext cx="5070000" cy="2150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Times New Roman" panose="02020603050405020304" pitchFamily="18" charset="0"/>
                <a:cs typeface="Times New Roman" panose="02020603050405020304" pitchFamily="18" charset="0"/>
              </a:rPr>
              <a:t>Thankyou!</a:t>
            </a:r>
            <a:endParaRPr dirty="0">
              <a:solidFill>
                <a:schemeClr val="accent3"/>
              </a:solidFill>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71"/>
        <p:cNvGrpSpPr/>
        <p:nvPr/>
      </p:nvGrpSpPr>
      <p:grpSpPr>
        <a:xfrm>
          <a:off x="0" y="0"/>
          <a:ext cx="0" cy="0"/>
          <a:chOff x="0" y="0"/>
          <a:chExt cx="0" cy="0"/>
        </a:xfrm>
      </p:grpSpPr>
      <p:sp>
        <p:nvSpPr>
          <p:cNvPr id="490" name="Google Shape;490;p27"/>
          <p:cNvSpPr/>
          <p:nvPr/>
        </p:nvSpPr>
        <p:spPr>
          <a:xfrm>
            <a:off x="1346749" y="1669267"/>
            <a:ext cx="577195" cy="577814"/>
          </a:xfrm>
          <a:custGeom>
            <a:avLst/>
            <a:gdLst/>
            <a:ahLst/>
            <a:cxnLst/>
            <a:rect l="l" t="t" r="r" b="b"/>
            <a:pathLst>
              <a:path w="11193" h="11205" extrusionOk="0">
                <a:moveTo>
                  <a:pt x="3763" y="358"/>
                </a:moveTo>
                <a:cubicBezTo>
                  <a:pt x="4096" y="358"/>
                  <a:pt x="4346" y="632"/>
                  <a:pt x="4346" y="941"/>
                </a:cubicBezTo>
                <a:cubicBezTo>
                  <a:pt x="4346" y="1144"/>
                  <a:pt x="4239" y="1346"/>
                  <a:pt x="4061" y="1441"/>
                </a:cubicBezTo>
                <a:cubicBezTo>
                  <a:pt x="4013" y="1477"/>
                  <a:pt x="3977" y="1536"/>
                  <a:pt x="3977" y="1596"/>
                </a:cubicBezTo>
                <a:lnTo>
                  <a:pt x="3977" y="2001"/>
                </a:lnTo>
                <a:cubicBezTo>
                  <a:pt x="3977" y="2096"/>
                  <a:pt x="4049" y="2179"/>
                  <a:pt x="4156" y="2179"/>
                </a:cubicBezTo>
                <a:lnTo>
                  <a:pt x="5394" y="2179"/>
                </a:lnTo>
                <a:lnTo>
                  <a:pt x="5394" y="3406"/>
                </a:lnTo>
                <a:cubicBezTo>
                  <a:pt x="5394" y="3513"/>
                  <a:pt x="5466" y="3584"/>
                  <a:pt x="5573" y="3584"/>
                </a:cubicBezTo>
                <a:lnTo>
                  <a:pt x="5966" y="3584"/>
                </a:lnTo>
                <a:cubicBezTo>
                  <a:pt x="6025" y="3584"/>
                  <a:pt x="6085" y="3561"/>
                  <a:pt x="6120" y="3501"/>
                </a:cubicBezTo>
                <a:cubicBezTo>
                  <a:pt x="6228" y="3322"/>
                  <a:pt x="6418" y="3215"/>
                  <a:pt x="6620" y="3215"/>
                </a:cubicBezTo>
                <a:cubicBezTo>
                  <a:pt x="6954" y="3215"/>
                  <a:pt x="7204" y="3489"/>
                  <a:pt x="7204" y="3799"/>
                </a:cubicBezTo>
                <a:cubicBezTo>
                  <a:pt x="7204" y="4120"/>
                  <a:pt x="6942" y="4382"/>
                  <a:pt x="6620" y="4382"/>
                </a:cubicBezTo>
                <a:cubicBezTo>
                  <a:pt x="6418" y="4382"/>
                  <a:pt x="6228" y="4275"/>
                  <a:pt x="6120" y="4096"/>
                </a:cubicBezTo>
                <a:cubicBezTo>
                  <a:pt x="6085" y="4037"/>
                  <a:pt x="6025" y="4001"/>
                  <a:pt x="5966" y="4001"/>
                </a:cubicBezTo>
                <a:lnTo>
                  <a:pt x="5573" y="4001"/>
                </a:lnTo>
                <a:cubicBezTo>
                  <a:pt x="5466" y="4001"/>
                  <a:pt x="5394" y="4084"/>
                  <a:pt x="5394" y="4180"/>
                </a:cubicBezTo>
                <a:lnTo>
                  <a:pt x="5394" y="5418"/>
                </a:lnTo>
                <a:lnTo>
                  <a:pt x="4334" y="5418"/>
                </a:lnTo>
                <a:lnTo>
                  <a:pt x="4334" y="5299"/>
                </a:lnTo>
                <a:cubicBezTo>
                  <a:pt x="4573" y="5120"/>
                  <a:pt x="4704" y="4834"/>
                  <a:pt x="4704" y="4561"/>
                </a:cubicBezTo>
                <a:cubicBezTo>
                  <a:pt x="4704" y="4037"/>
                  <a:pt x="4287" y="3620"/>
                  <a:pt x="3775" y="3620"/>
                </a:cubicBezTo>
                <a:cubicBezTo>
                  <a:pt x="3251" y="3620"/>
                  <a:pt x="2834" y="4037"/>
                  <a:pt x="2834" y="4561"/>
                </a:cubicBezTo>
                <a:cubicBezTo>
                  <a:pt x="2834" y="4858"/>
                  <a:pt x="2965" y="5132"/>
                  <a:pt x="3203" y="5299"/>
                </a:cubicBezTo>
                <a:lnTo>
                  <a:pt x="3203" y="5430"/>
                </a:lnTo>
                <a:lnTo>
                  <a:pt x="2144" y="5430"/>
                </a:lnTo>
                <a:lnTo>
                  <a:pt x="2144" y="2179"/>
                </a:lnTo>
                <a:lnTo>
                  <a:pt x="3382" y="2179"/>
                </a:lnTo>
                <a:cubicBezTo>
                  <a:pt x="3489" y="2179"/>
                  <a:pt x="3561" y="2096"/>
                  <a:pt x="3561" y="2001"/>
                </a:cubicBezTo>
                <a:lnTo>
                  <a:pt x="3561" y="1596"/>
                </a:lnTo>
                <a:cubicBezTo>
                  <a:pt x="3561" y="1536"/>
                  <a:pt x="3537" y="1477"/>
                  <a:pt x="3465" y="1441"/>
                </a:cubicBezTo>
                <a:cubicBezTo>
                  <a:pt x="3299" y="1346"/>
                  <a:pt x="3191" y="1144"/>
                  <a:pt x="3191" y="941"/>
                </a:cubicBezTo>
                <a:cubicBezTo>
                  <a:pt x="3191" y="608"/>
                  <a:pt x="3453" y="358"/>
                  <a:pt x="3763" y="358"/>
                </a:cubicBezTo>
                <a:close/>
                <a:moveTo>
                  <a:pt x="9014" y="5811"/>
                </a:moveTo>
                <a:lnTo>
                  <a:pt x="9014" y="7799"/>
                </a:lnTo>
                <a:lnTo>
                  <a:pt x="9014" y="8025"/>
                </a:lnTo>
                <a:lnTo>
                  <a:pt x="9014" y="9049"/>
                </a:lnTo>
                <a:lnTo>
                  <a:pt x="7775" y="9049"/>
                </a:lnTo>
                <a:cubicBezTo>
                  <a:pt x="7668" y="9049"/>
                  <a:pt x="7597" y="9121"/>
                  <a:pt x="7597" y="9228"/>
                </a:cubicBezTo>
                <a:lnTo>
                  <a:pt x="7597" y="9633"/>
                </a:lnTo>
                <a:cubicBezTo>
                  <a:pt x="7597" y="9692"/>
                  <a:pt x="7621" y="9752"/>
                  <a:pt x="7680" y="9776"/>
                </a:cubicBezTo>
                <a:cubicBezTo>
                  <a:pt x="7859" y="9883"/>
                  <a:pt x="7966" y="10073"/>
                  <a:pt x="7966" y="10288"/>
                </a:cubicBezTo>
                <a:cubicBezTo>
                  <a:pt x="7966" y="10609"/>
                  <a:pt x="7704" y="10871"/>
                  <a:pt x="7382" y="10871"/>
                </a:cubicBezTo>
                <a:cubicBezTo>
                  <a:pt x="7061" y="10871"/>
                  <a:pt x="6811" y="10597"/>
                  <a:pt x="6811" y="10288"/>
                </a:cubicBezTo>
                <a:cubicBezTo>
                  <a:pt x="6811" y="10073"/>
                  <a:pt x="6906" y="9883"/>
                  <a:pt x="7085" y="9776"/>
                </a:cubicBezTo>
                <a:cubicBezTo>
                  <a:pt x="7144" y="9752"/>
                  <a:pt x="7180" y="9692"/>
                  <a:pt x="7180" y="9633"/>
                </a:cubicBezTo>
                <a:lnTo>
                  <a:pt x="7180" y="9228"/>
                </a:lnTo>
                <a:cubicBezTo>
                  <a:pt x="7180" y="9121"/>
                  <a:pt x="7109" y="9049"/>
                  <a:pt x="7001" y="9049"/>
                </a:cubicBezTo>
                <a:lnTo>
                  <a:pt x="5763" y="9049"/>
                </a:lnTo>
                <a:lnTo>
                  <a:pt x="5763" y="7811"/>
                </a:lnTo>
                <a:cubicBezTo>
                  <a:pt x="5763" y="7716"/>
                  <a:pt x="5692" y="7632"/>
                  <a:pt x="5585" y="7632"/>
                </a:cubicBezTo>
                <a:lnTo>
                  <a:pt x="5180" y="7632"/>
                </a:lnTo>
                <a:cubicBezTo>
                  <a:pt x="5120" y="7632"/>
                  <a:pt x="5061" y="7668"/>
                  <a:pt x="5037" y="7728"/>
                </a:cubicBezTo>
                <a:cubicBezTo>
                  <a:pt x="4930" y="7906"/>
                  <a:pt x="4739" y="8013"/>
                  <a:pt x="4525" y="8013"/>
                </a:cubicBezTo>
                <a:cubicBezTo>
                  <a:pt x="4203" y="8013"/>
                  <a:pt x="3953" y="7740"/>
                  <a:pt x="3953" y="7430"/>
                </a:cubicBezTo>
                <a:cubicBezTo>
                  <a:pt x="3953" y="7120"/>
                  <a:pt x="4215" y="6847"/>
                  <a:pt x="4525" y="6847"/>
                </a:cubicBezTo>
                <a:cubicBezTo>
                  <a:pt x="4739" y="6847"/>
                  <a:pt x="4930" y="6954"/>
                  <a:pt x="5037" y="7132"/>
                </a:cubicBezTo>
                <a:cubicBezTo>
                  <a:pt x="5061" y="7192"/>
                  <a:pt x="5120" y="7216"/>
                  <a:pt x="5180" y="7216"/>
                </a:cubicBezTo>
                <a:lnTo>
                  <a:pt x="5585" y="7216"/>
                </a:lnTo>
                <a:cubicBezTo>
                  <a:pt x="5692" y="7216"/>
                  <a:pt x="5763" y="7144"/>
                  <a:pt x="5763" y="7037"/>
                </a:cubicBezTo>
                <a:lnTo>
                  <a:pt x="5763" y="5811"/>
                </a:lnTo>
                <a:lnTo>
                  <a:pt x="6823" y="5811"/>
                </a:lnTo>
                <a:lnTo>
                  <a:pt x="6823" y="5942"/>
                </a:lnTo>
                <a:cubicBezTo>
                  <a:pt x="6585" y="6120"/>
                  <a:pt x="6454" y="6406"/>
                  <a:pt x="6454" y="6680"/>
                </a:cubicBezTo>
                <a:cubicBezTo>
                  <a:pt x="6454" y="7204"/>
                  <a:pt x="6870" y="7621"/>
                  <a:pt x="7382" y="7621"/>
                </a:cubicBezTo>
                <a:cubicBezTo>
                  <a:pt x="7906" y="7621"/>
                  <a:pt x="8323" y="7204"/>
                  <a:pt x="8323" y="6680"/>
                </a:cubicBezTo>
                <a:cubicBezTo>
                  <a:pt x="8323" y="6382"/>
                  <a:pt x="8192" y="6108"/>
                  <a:pt x="7954" y="5942"/>
                </a:cubicBezTo>
                <a:lnTo>
                  <a:pt x="7954" y="5811"/>
                </a:lnTo>
                <a:close/>
                <a:moveTo>
                  <a:pt x="3799" y="1"/>
                </a:moveTo>
                <a:cubicBezTo>
                  <a:pt x="3275" y="1"/>
                  <a:pt x="2858" y="417"/>
                  <a:pt x="2858" y="941"/>
                </a:cubicBezTo>
                <a:cubicBezTo>
                  <a:pt x="2858" y="1239"/>
                  <a:pt x="3001" y="1525"/>
                  <a:pt x="3239" y="1679"/>
                </a:cubicBezTo>
                <a:lnTo>
                  <a:pt x="3239" y="1822"/>
                </a:lnTo>
                <a:lnTo>
                  <a:pt x="2001" y="1822"/>
                </a:lnTo>
                <a:cubicBezTo>
                  <a:pt x="1894" y="1822"/>
                  <a:pt x="1822" y="1894"/>
                  <a:pt x="1822" y="2001"/>
                </a:cubicBezTo>
                <a:lnTo>
                  <a:pt x="1822" y="5608"/>
                </a:lnTo>
                <a:lnTo>
                  <a:pt x="1822" y="6847"/>
                </a:lnTo>
                <a:lnTo>
                  <a:pt x="1691" y="6847"/>
                </a:lnTo>
                <a:cubicBezTo>
                  <a:pt x="1513" y="6609"/>
                  <a:pt x="1227" y="6478"/>
                  <a:pt x="941" y="6478"/>
                </a:cubicBezTo>
                <a:cubicBezTo>
                  <a:pt x="417" y="6478"/>
                  <a:pt x="1" y="6894"/>
                  <a:pt x="1" y="7406"/>
                </a:cubicBezTo>
                <a:cubicBezTo>
                  <a:pt x="1" y="7930"/>
                  <a:pt x="417" y="8347"/>
                  <a:pt x="941" y="8347"/>
                </a:cubicBezTo>
                <a:cubicBezTo>
                  <a:pt x="1239" y="8347"/>
                  <a:pt x="1525" y="8216"/>
                  <a:pt x="1691" y="7978"/>
                </a:cubicBezTo>
                <a:lnTo>
                  <a:pt x="1822" y="7978"/>
                </a:lnTo>
                <a:lnTo>
                  <a:pt x="1822" y="9216"/>
                </a:lnTo>
                <a:cubicBezTo>
                  <a:pt x="1822" y="9311"/>
                  <a:pt x="1894" y="9395"/>
                  <a:pt x="2001" y="9395"/>
                </a:cubicBezTo>
                <a:lnTo>
                  <a:pt x="2620" y="9395"/>
                </a:lnTo>
                <a:cubicBezTo>
                  <a:pt x="2727" y="9395"/>
                  <a:pt x="2799" y="9311"/>
                  <a:pt x="2799" y="9216"/>
                </a:cubicBezTo>
                <a:cubicBezTo>
                  <a:pt x="2799" y="9109"/>
                  <a:pt x="2727" y="9037"/>
                  <a:pt x="2620" y="9037"/>
                </a:cubicBezTo>
                <a:lnTo>
                  <a:pt x="2179" y="9037"/>
                </a:lnTo>
                <a:lnTo>
                  <a:pt x="2179" y="7799"/>
                </a:lnTo>
                <a:cubicBezTo>
                  <a:pt x="2179" y="7692"/>
                  <a:pt x="2108" y="7621"/>
                  <a:pt x="2001" y="7621"/>
                </a:cubicBezTo>
                <a:lnTo>
                  <a:pt x="1596" y="7621"/>
                </a:lnTo>
                <a:cubicBezTo>
                  <a:pt x="1536" y="7621"/>
                  <a:pt x="1477" y="7644"/>
                  <a:pt x="1453" y="7704"/>
                </a:cubicBezTo>
                <a:cubicBezTo>
                  <a:pt x="1346" y="7882"/>
                  <a:pt x="1155" y="7990"/>
                  <a:pt x="941" y="7990"/>
                </a:cubicBezTo>
                <a:cubicBezTo>
                  <a:pt x="620" y="7990"/>
                  <a:pt x="358" y="7728"/>
                  <a:pt x="358" y="7406"/>
                </a:cubicBezTo>
                <a:cubicBezTo>
                  <a:pt x="358" y="7085"/>
                  <a:pt x="632" y="6835"/>
                  <a:pt x="941" y="6835"/>
                </a:cubicBezTo>
                <a:cubicBezTo>
                  <a:pt x="1155" y="6835"/>
                  <a:pt x="1346" y="6930"/>
                  <a:pt x="1453" y="7109"/>
                </a:cubicBezTo>
                <a:cubicBezTo>
                  <a:pt x="1477" y="7168"/>
                  <a:pt x="1536" y="7204"/>
                  <a:pt x="1596" y="7204"/>
                </a:cubicBezTo>
                <a:lnTo>
                  <a:pt x="2001" y="7204"/>
                </a:lnTo>
                <a:cubicBezTo>
                  <a:pt x="2108" y="7204"/>
                  <a:pt x="2179" y="7132"/>
                  <a:pt x="2179" y="7025"/>
                </a:cubicBezTo>
                <a:lnTo>
                  <a:pt x="2179" y="5787"/>
                </a:lnTo>
                <a:lnTo>
                  <a:pt x="3418" y="5787"/>
                </a:lnTo>
                <a:cubicBezTo>
                  <a:pt x="3513" y="5787"/>
                  <a:pt x="3596" y="5716"/>
                  <a:pt x="3596" y="5608"/>
                </a:cubicBezTo>
                <a:lnTo>
                  <a:pt x="3596" y="5204"/>
                </a:lnTo>
                <a:cubicBezTo>
                  <a:pt x="3596" y="5144"/>
                  <a:pt x="3561" y="5085"/>
                  <a:pt x="3501" y="5061"/>
                </a:cubicBezTo>
                <a:cubicBezTo>
                  <a:pt x="3322" y="4954"/>
                  <a:pt x="3215" y="4763"/>
                  <a:pt x="3215" y="4549"/>
                </a:cubicBezTo>
                <a:cubicBezTo>
                  <a:pt x="3215" y="4227"/>
                  <a:pt x="3489" y="3977"/>
                  <a:pt x="3799" y="3977"/>
                </a:cubicBezTo>
                <a:cubicBezTo>
                  <a:pt x="4132" y="3977"/>
                  <a:pt x="4382" y="4239"/>
                  <a:pt x="4382" y="4549"/>
                </a:cubicBezTo>
                <a:cubicBezTo>
                  <a:pt x="4382" y="4763"/>
                  <a:pt x="4275" y="4954"/>
                  <a:pt x="4096" y="5061"/>
                </a:cubicBezTo>
                <a:cubicBezTo>
                  <a:pt x="4037" y="5085"/>
                  <a:pt x="4013" y="5144"/>
                  <a:pt x="4013" y="5204"/>
                </a:cubicBezTo>
                <a:lnTo>
                  <a:pt x="4013" y="5608"/>
                </a:lnTo>
                <a:cubicBezTo>
                  <a:pt x="4013" y="5716"/>
                  <a:pt x="4084" y="5787"/>
                  <a:pt x="4192" y="5787"/>
                </a:cubicBezTo>
                <a:lnTo>
                  <a:pt x="5418" y="5787"/>
                </a:lnTo>
                <a:lnTo>
                  <a:pt x="5418" y="6847"/>
                </a:lnTo>
                <a:lnTo>
                  <a:pt x="5287" y="6847"/>
                </a:lnTo>
                <a:cubicBezTo>
                  <a:pt x="5108" y="6609"/>
                  <a:pt x="4823" y="6478"/>
                  <a:pt x="4549" y="6478"/>
                </a:cubicBezTo>
                <a:cubicBezTo>
                  <a:pt x="4025" y="6478"/>
                  <a:pt x="3608" y="6894"/>
                  <a:pt x="3608" y="7406"/>
                </a:cubicBezTo>
                <a:cubicBezTo>
                  <a:pt x="3608" y="7930"/>
                  <a:pt x="4025" y="8347"/>
                  <a:pt x="4549" y="8347"/>
                </a:cubicBezTo>
                <a:cubicBezTo>
                  <a:pt x="4846" y="8347"/>
                  <a:pt x="5120" y="8216"/>
                  <a:pt x="5287" y="7978"/>
                </a:cubicBezTo>
                <a:lnTo>
                  <a:pt x="5418" y="7978"/>
                </a:lnTo>
                <a:lnTo>
                  <a:pt x="5418" y="9037"/>
                </a:lnTo>
                <a:lnTo>
                  <a:pt x="3168" y="9037"/>
                </a:lnTo>
                <a:cubicBezTo>
                  <a:pt x="3072" y="9037"/>
                  <a:pt x="3001" y="9109"/>
                  <a:pt x="3001" y="9216"/>
                </a:cubicBezTo>
                <a:cubicBezTo>
                  <a:pt x="3001" y="9311"/>
                  <a:pt x="3072" y="9395"/>
                  <a:pt x="3168" y="9395"/>
                </a:cubicBezTo>
                <a:lnTo>
                  <a:pt x="6835" y="9395"/>
                </a:lnTo>
                <a:lnTo>
                  <a:pt x="6835" y="9526"/>
                </a:lnTo>
                <a:cubicBezTo>
                  <a:pt x="6597" y="9704"/>
                  <a:pt x="6466" y="9990"/>
                  <a:pt x="6466" y="10264"/>
                </a:cubicBezTo>
                <a:cubicBezTo>
                  <a:pt x="6466" y="10788"/>
                  <a:pt x="6882" y="11204"/>
                  <a:pt x="7406" y="11204"/>
                </a:cubicBezTo>
                <a:cubicBezTo>
                  <a:pt x="7918" y="11204"/>
                  <a:pt x="8335" y="10788"/>
                  <a:pt x="8335" y="10264"/>
                </a:cubicBezTo>
                <a:cubicBezTo>
                  <a:pt x="8335" y="9966"/>
                  <a:pt x="8204" y="9692"/>
                  <a:pt x="7966" y="9526"/>
                </a:cubicBezTo>
                <a:lnTo>
                  <a:pt x="7966" y="9395"/>
                </a:lnTo>
                <a:lnTo>
                  <a:pt x="9204" y="9395"/>
                </a:lnTo>
                <a:cubicBezTo>
                  <a:pt x="9311" y="9395"/>
                  <a:pt x="9383" y="9311"/>
                  <a:pt x="9383" y="9216"/>
                </a:cubicBezTo>
                <a:lnTo>
                  <a:pt x="9383" y="8002"/>
                </a:lnTo>
                <a:lnTo>
                  <a:pt x="9383" y="7787"/>
                </a:lnTo>
                <a:lnTo>
                  <a:pt x="9383" y="5596"/>
                </a:lnTo>
                <a:lnTo>
                  <a:pt x="9383" y="4358"/>
                </a:lnTo>
                <a:lnTo>
                  <a:pt x="9514" y="4358"/>
                </a:lnTo>
                <a:cubicBezTo>
                  <a:pt x="9692" y="4596"/>
                  <a:pt x="9978" y="4727"/>
                  <a:pt x="10264" y="4727"/>
                </a:cubicBezTo>
                <a:cubicBezTo>
                  <a:pt x="10776" y="4727"/>
                  <a:pt x="11192" y="4311"/>
                  <a:pt x="11192" y="3799"/>
                </a:cubicBezTo>
                <a:cubicBezTo>
                  <a:pt x="11192" y="3287"/>
                  <a:pt x="10776" y="2858"/>
                  <a:pt x="10264" y="2858"/>
                </a:cubicBezTo>
                <a:cubicBezTo>
                  <a:pt x="9966" y="2858"/>
                  <a:pt x="9680" y="2989"/>
                  <a:pt x="9514" y="3227"/>
                </a:cubicBezTo>
                <a:lnTo>
                  <a:pt x="9383" y="3227"/>
                </a:lnTo>
                <a:lnTo>
                  <a:pt x="9383" y="2001"/>
                </a:lnTo>
                <a:cubicBezTo>
                  <a:pt x="9383" y="1894"/>
                  <a:pt x="9311" y="1822"/>
                  <a:pt x="9204" y="1822"/>
                </a:cubicBezTo>
                <a:lnTo>
                  <a:pt x="8609" y="1822"/>
                </a:lnTo>
                <a:cubicBezTo>
                  <a:pt x="8502" y="1822"/>
                  <a:pt x="8430" y="1894"/>
                  <a:pt x="8430" y="2001"/>
                </a:cubicBezTo>
                <a:cubicBezTo>
                  <a:pt x="8430" y="2096"/>
                  <a:pt x="8502" y="2179"/>
                  <a:pt x="8609" y="2179"/>
                </a:cubicBezTo>
                <a:lnTo>
                  <a:pt x="9026" y="2179"/>
                </a:lnTo>
                <a:lnTo>
                  <a:pt x="9026" y="3406"/>
                </a:lnTo>
                <a:cubicBezTo>
                  <a:pt x="9026" y="3513"/>
                  <a:pt x="9097" y="3584"/>
                  <a:pt x="9204" y="3584"/>
                </a:cubicBezTo>
                <a:lnTo>
                  <a:pt x="9609" y="3584"/>
                </a:lnTo>
                <a:cubicBezTo>
                  <a:pt x="9668" y="3584"/>
                  <a:pt x="9728" y="3561"/>
                  <a:pt x="9752" y="3501"/>
                </a:cubicBezTo>
                <a:cubicBezTo>
                  <a:pt x="9859" y="3322"/>
                  <a:pt x="10049" y="3215"/>
                  <a:pt x="10264" y="3215"/>
                </a:cubicBezTo>
                <a:cubicBezTo>
                  <a:pt x="10585" y="3215"/>
                  <a:pt x="10835" y="3489"/>
                  <a:pt x="10835" y="3799"/>
                </a:cubicBezTo>
                <a:cubicBezTo>
                  <a:pt x="10835" y="4120"/>
                  <a:pt x="10573" y="4382"/>
                  <a:pt x="10264" y="4382"/>
                </a:cubicBezTo>
                <a:cubicBezTo>
                  <a:pt x="10049" y="4382"/>
                  <a:pt x="9859" y="4275"/>
                  <a:pt x="9752" y="4096"/>
                </a:cubicBezTo>
                <a:cubicBezTo>
                  <a:pt x="9728" y="4037"/>
                  <a:pt x="9668" y="4001"/>
                  <a:pt x="9609" y="4001"/>
                </a:cubicBezTo>
                <a:lnTo>
                  <a:pt x="9204" y="4001"/>
                </a:lnTo>
                <a:cubicBezTo>
                  <a:pt x="9097" y="4001"/>
                  <a:pt x="9026" y="4084"/>
                  <a:pt x="9026" y="4180"/>
                </a:cubicBezTo>
                <a:lnTo>
                  <a:pt x="9026" y="5418"/>
                </a:lnTo>
                <a:lnTo>
                  <a:pt x="7787" y="5418"/>
                </a:lnTo>
                <a:cubicBezTo>
                  <a:pt x="7680" y="5418"/>
                  <a:pt x="7609" y="5489"/>
                  <a:pt x="7609" y="5596"/>
                </a:cubicBezTo>
                <a:lnTo>
                  <a:pt x="7609" y="6001"/>
                </a:lnTo>
                <a:cubicBezTo>
                  <a:pt x="7609" y="6061"/>
                  <a:pt x="7644" y="6120"/>
                  <a:pt x="7704" y="6144"/>
                </a:cubicBezTo>
                <a:cubicBezTo>
                  <a:pt x="7883" y="6251"/>
                  <a:pt x="7978" y="6442"/>
                  <a:pt x="7978" y="6656"/>
                </a:cubicBezTo>
                <a:cubicBezTo>
                  <a:pt x="7978" y="6978"/>
                  <a:pt x="7716" y="7240"/>
                  <a:pt x="7406" y="7240"/>
                </a:cubicBezTo>
                <a:cubicBezTo>
                  <a:pt x="7073" y="7240"/>
                  <a:pt x="6823" y="6966"/>
                  <a:pt x="6823" y="6656"/>
                </a:cubicBezTo>
                <a:cubicBezTo>
                  <a:pt x="6823" y="6442"/>
                  <a:pt x="6930" y="6251"/>
                  <a:pt x="7109" y="6144"/>
                </a:cubicBezTo>
                <a:cubicBezTo>
                  <a:pt x="7168" y="6120"/>
                  <a:pt x="7192" y="6061"/>
                  <a:pt x="7192" y="6001"/>
                </a:cubicBezTo>
                <a:lnTo>
                  <a:pt x="7192" y="5596"/>
                </a:lnTo>
                <a:cubicBezTo>
                  <a:pt x="7192" y="5489"/>
                  <a:pt x="7121" y="5418"/>
                  <a:pt x="7013" y="5418"/>
                </a:cubicBezTo>
                <a:lnTo>
                  <a:pt x="5775" y="5418"/>
                </a:lnTo>
                <a:lnTo>
                  <a:pt x="5775" y="4358"/>
                </a:lnTo>
                <a:lnTo>
                  <a:pt x="5918" y="4358"/>
                </a:lnTo>
                <a:cubicBezTo>
                  <a:pt x="6097" y="4596"/>
                  <a:pt x="6370" y="4739"/>
                  <a:pt x="6656" y="4739"/>
                </a:cubicBezTo>
                <a:cubicBezTo>
                  <a:pt x="7180" y="4739"/>
                  <a:pt x="7597" y="4323"/>
                  <a:pt x="7597" y="3799"/>
                </a:cubicBezTo>
                <a:cubicBezTo>
                  <a:pt x="7597" y="3275"/>
                  <a:pt x="7180" y="2858"/>
                  <a:pt x="6656" y="2858"/>
                </a:cubicBezTo>
                <a:cubicBezTo>
                  <a:pt x="6359" y="2858"/>
                  <a:pt x="6073" y="2989"/>
                  <a:pt x="5918" y="3227"/>
                </a:cubicBezTo>
                <a:lnTo>
                  <a:pt x="5775" y="3227"/>
                </a:lnTo>
                <a:lnTo>
                  <a:pt x="5775" y="2179"/>
                </a:lnTo>
                <a:lnTo>
                  <a:pt x="8025" y="2179"/>
                </a:lnTo>
                <a:cubicBezTo>
                  <a:pt x="8133" y="2179"/>
                  <a:pt x="8204" y="2096"/>
                  <a:pt x="8204" y="2001"/>
                </a:cubicBezTo>
                <a:cubicBezTo>
                  <a:pt x="8204" y="1894"/>
                  <a:pt x="8133" y="1822"/>
                  <a:pt x="8025" y="1822"/>
                </a:cubicBezTo>
                <a:lnTo>
                  <a:pt x="4370" y="1822"/>
                </a:lnTo>
                <a:lnTo>
                  <a:pt x="4370" y="1679"/>
                </a:lnTo>
                <a:cubicBezTo>
                  <a:pt x="4608" y="1501"/>
                  <a:pt x="4739" y="1227"/>
                  <a:pt x="4739" y="941"/>
                </a:cubicBezTo>
                <a:cubicBezTo>
                  <a:pt x="4739" y="417"/>
                  <a:pt x="4323" y="1"/>
                  <a:pt x="37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1" name="Google Shape;491;p27"/>
          <p:cNvGrpSpPr/>
          <p:nvPr/>
        </p:nvGrpSpPr>
        <p:grpSpPr>
          <a:xfrm>
            <a:off x="4075558" y="1684660"/>
            <a:ext cx="577210" cy="580282"/>
            <a:chOff x="3095745" y="3805393"/>
            <a:chExt cx="352840" cy="354717"/>
          </a:xfrm>
        </p:grpSpPr>
        <p:sp>
          <p:nvSpPr>
            <p:cNvPr id="492" name="Google Shape;492;p27"/>
            <p:cNvSpPr/>
            <p:nvPr/>
          </p:nvSpPr>
          <p:spPr>
            <a:xfrm>
              <a:off x="3095745" y="3805393"/>
              <a:ext cx="272093" cy="271711"/>
            </a:xfrm>
            <a:custGeom>
              <a:avLst/>
              <a:gdLst/>
              <a:ahLst/>
              <a:cxnLst/>
              <a:rect l="l" t="t" r="r" b="b"/>
              <a:pathLst>
                <a:path w="8549" h="8537" extrusionOk="0">
                  <a:moveTo>
                    <a:pt x="4025" y="0"/>
                  </a:moveTo>
                  <a:cubicBezTo>
                    <a:pt x="3763" y="0"/>
                    <a:pt x="3525" y="179"/>
                    <a:pt x="3489" y="441"/>
                  </a:cubicBezTo>
                  <a:lnTo>
                    <a:pt x="3322" y="1262"/>
                  </a:lnTo>
                  <a:cubicBezTo>
                    <a:pt x="3155" y="1322"/>
                    <a:pt x="2977" y="1381"/>
                    <a:pt x="2834" y="1465"/>
                  </a:cubicBezTo>
                  <a:lnTo>
                    <a:pt x="2132" y="1012"/>
                  </a:lnTo>
                  <a:cubicBezTo>
                    <a:pt x="2036" y="947"/>
                    <a:pt x="1929" y="915"/>
                    <a:pt x="1825" y="915"/>
                  </a:cubicBezTo>
                  <a:cubicBezTo>
                    <a:pt x="1683" y="915"/>
                    <a:pt x="1544" y="974"/>
                    <a:pt x="1441" y="1084"/>
                  </a:cubicBezTo>
                  <a:lnTo>
                    <a:pt x="1084" y="1441"/>
                  </a:lnTo>
                  <a:cubicBezTo>
                    <a:pt x="905" y="1619"/>
                    <a:pt x="881" y="1917"/>
                    <a:pt x="1012" y="2119"/>
                  </a:cubicBezTo>
                  <a:lnTo>
                    <a:pt x="1477" y="2822"/>
                  </a:lnTo>
                  <a:cubicBezTo>
                    <a:pt x="1381" y="2989"/>
                    <a:pt x="1322" y="3155"/>
                    <a:pt x="1262" y="3310"/>
                  </a:cubicBezTo>
                  <a:lnTo>
                    <a:pt x="453" y="3477"/>
                  </a:lnTo>
                  <a:cubicBezTo>
                    <a:pt x="191" y="3524"/>
                    <a:pt x="0" y="3763"/>
                    <a:pt x="0" y="4013"/>
                  </a:cubicBezTo>
                  <a:lnTo>
                    <a:pt x="0" y="4525"/>
                  </a:lnTo>
                  <a:cubicBezTo>
                    <a:pt x="0" y="4775"/>
                    <a:pt x="179" y="5013"/>
                    <a:pt x="453" y="5060"/>
                  </a:cubicBezTo>
                  <a:lnTo>
                    <a:pt x="1262" y="5215"/>
                  </a:lnTo>
                  <a:cubicBezTo>
                    <a:pt x="1322" y="5382"/>
                    <a:pt x="1381" y="5560"/>
                    <a:pt x="1477" y="5715"/>
                  </a:cubicBezTo>
                  <a:lnTo>
                    <a:pt x="1012" y="6406"/>
                  </a:lnTo>
                  <a:cubicBezTo>
                    <a:pt x="869" y="6632"/>
                    <a:pt x="893" y="6918"/>
                    <a:pt x="1084" y="7096"/>
                  </a:cubicBezTo>
                  <a:lnTo>
                    <a:pt x="1441" y="7453"/>
                  </a:lnTo>
                  <a:cubicBezTo>
                    <a:pt x="1544" y="7557"/>
                    <a:pt x="1687" y="7608"/>
                    <a:pt x="1830" y="7608"/>
                  </a:cubicBezTo>
                  <a:cubicBezTo>
                    <a:pt x="1935" y="7608"/>
                    <a:pt x="2041" y="7580"/>
                    <a:pt x="2132" y="7525"/>
                  </a:cubicBezTo>
                  <a:lnTo>
                    <a:pt x="2834" y="7061"/>
                  </a:lnTo>
                  <a:cubicBezTo>
                    <a:pt x="2989" y="7156"/>
                    <a:pt x="3155" y="7215"/>
                    <a:pt x="3322" y="7275"/>
                  </a:cubicBezTo>
                  <a:lnTo>
                    <a:pt x="3489" y="8096"/>
                  </a:lnTo>
                  <a:cubicBezTo>
                    <a:pt x="3525" y="8346"/>
                    <a:pt x="3763" y="8537"/>
                    <a:pt x="4025" y="8537"/>
                  </a:cubicBezTo>
                  <a:lnTo>
                    <a:pt x="4525" y="8537"/>
                  </a:lnTo>
                  <a:cubicBezTo>
                    <a:pt x="4775" y="8537"/>
                    <a:pt x="5013" y="8358"/>
                    <a:pt x="5060" y="8096"/>
                  </a:cubicBezTo>
                  <a:lnTo>
                    <a:pt x="5227" y="7275"/>
                  </a:lnTo>
                  <a:cubicBezTo>
                    <a:pt x="5358" y="7227"/>
                    <a:pt x="5489" y="7180"/>
                    <a:pt x="5632" y="7120"/>
                  </a:cubicBezTo>
                  <a:cubicBezTo>
                    <a:pt x="5692" y="7084"/>
                    <a:pt x="5727" y="6977"/>
                    <a:pt x="5692" y="6894"/>
                  </a:cubicBezTo>
                  <a:cubicBezTo>
                    <a:pt x="5655" y="6821"/>
                    <a:pt x="5584" y="6790"/>
                    <a:pt x="5515" y="6790"/>
                  </a:cubicBezTo>
                  <a:cubicBezTo>
                    <a:pt x="5494" y="6790"/>
                    <a:pt x="5473" y="6793"/>
                    <a:pt x="5453" y="6799"/>
                  </a:cubicBezTo>
                  <a:cubicBezTo>
                    <a:pt x="5299" y="6870"/>
                    <a:pt x="5156" y="6918"/>
                    <a:pt x="5001" y="6965"/>
                  </a:cubicBezTo>
                  <a:cubicBezTo>
                    <a:pt x="4941" y="6977"/>
                    <a:pt x="4882" y="7037"/>
                    <a:pt x="4882" y="7096"/>
                  </a:cubicBezTo>
                  <a:lnTo>
                    <a:pt x="4703" y="8025"/>
                  </a:lnTo>
                  <a:cubicBezTo>
                    <a:pt x="4691" y="8108"/>
                    <a:pt x="4596" y="8180"/>
                    <a:pt x="4513" y="8180"/>
                  </a:cubicBezTo>
                  <a:lnTo>
                    <a:pt x="4001" y="8180"/>
                  </a:lnTo>
                  <a:cubicBezTo>
                    <a:pt x="3917" y="8180"/>
                    <a:pt x="3822" y="8120"/>
                    <a:pt x="3810" y="8025"/>
                  </a:cubicBezTo>
                  <a:lnTo>
                    <a:pt x="3632" y="7096"/>
                  </a:lnTo>
                  <a:cubicBezTo>
                    <a:pt x="3620" y="7037"/>
                    <a:pt x="3572" y="6977"/>
                    <a:pt x="3513" y="6965"/>
                  </a:cubicBezTo>
                  <a:cubicBezTo>
                    <a:pt x="3310" y="6906"/>
                    <a:pt x="3096" y="6811"/>
                    <a:pt x="2905" y="6703"/>
                  </a:cubicBezTo>
                  <a:cubicBezTo>
                    <a:pt x="2876" y="6691"/>
                    <a:pt x="2843" y="6686"/>
                    <a:pt x="2812" y="6686"/>
                  </a:cubicBezTo>
                  <a:cubicBezTo>
                    <a:pt x="2780" y="6686"/>
                    <a:pt x="2751" y="6691"/>
                    <a:pt x="2727" y="6703"/>
                  </a:cubicBezTo>
                  <a:lnTo>
                    <a:pt x="1941" y="7227"/>
                  </a:lnTo>
                  <a:cubicBezTo>
                    <a:pt x="1904" y="7249"/>
                    <a:pt x="1864" y="7260"/>
                    <a:pt x="1824" y="7260"/>
                  </a:cubicBezTo>
                  <a:cubicBezTo>
                    <a:pt x="1774" y="7260"/>
                    <a:pt x="1725" y="7243"/>
                    <a:pt x="1679" y="7203"/>
                  </a:cubicBezTo>
                  <a:lnTo>
                    <a:pt x="1322" y="6846"/>
                  </a:lnTo>
                  <a:cubicBezTo>
                    <a:pt x="1262" y="6787"/>
                    <a:pt x="1250" y="6680"/>
                    <a:pt x="1298" y="6584"/>
                  </a:cubicBezTo>
                  <a:lnTo>
                    <a:pt x="1822" y="5799"/>
                  </a:lnTo>
                  <a:cubicBezTo>
                    <a:pt x="1846" y="5739"/>
                    <a:pt x="1858" y="5679"/>
                    <a:pt x="1822" y="5620"/>
                  </a:cubicBezTo>
                  <a:cubicBezTo>
                    <a:pt x="1715" y="5429"/>
                    <a:pt x="1620" y="5215"/>
                    <a:pt x="1560" y="5013"/>
                  </a:cubicBezTo>
                  <a:cubicBezTo>
                    <a:pt x="1548" y="4953"/>
                    <a:pt x="1489" y="4894"/>
                    <a:pt x="1429" y="4894"/>
                  </a:cubicBezTo>
                  <a:lnTo>
                    <a:pt x="512" y="4715"/>
                  </a:lnTo>
                  <a:cubicBezTo>
                    <a:pt x="417" y="4703"/>
                    <a:pt x="346" y="4608"/>
                    <a:pt x="346" y="4525"/>
                  </a:cubicBezTo>
                  <a:lnTo>
                    <a:pt x="346" y="4013"/>
                  </a:lnTo>
                  <a:cubicBezTo>
                    <a:pt x="346" y="3929"/>
                    <a:pt x="405" y="3834"/>
                    <a:pt x="512" y="3822"/>
                  </a:cubicBezTo>
                  <a:lnTo>
                    <a:pt x="1429" y="3643"/>
                  </a:lnTo>
                  <a:cubicBezTo>
                    <a:pt x="1489" y="3632"/>
                    <a:pt x="1548" y="3584"/>
                    <a:pt x="1560" y="3524"/>
                  </a:cubicBezTo>
                  <a:cubicBezTo>
                    <a:pt x="1620" y="3322"/>
                    <a:pt x="1715" y="3108"/>
                    <a:pt x="1822" y="2917"/>
                  </a:cubicBezTo>
                  <a:cubicBezTo>
                    <a:pt x="1846" y="2858"/>
                    <a:pt x="1846" y="2786"/>
                    <a:pt x="1822" y="2739"/>
                  </a:cubicBezTo>
                  <a:lnTo>
                    <a:pt x="1298" y="1941"/>
                  </a:lnTo>
                  <a:cubicBezTo>
                    <a:pt x="1250" y="1869"/>
                    <a:pt x="1250" y="1762"/>
                    <a:pt x="1322" y="1691"/>
                  </a:cubicBezTo>
                  <a:lnTo>
                    <a:pt x="1679" y="1334"/>
                  </a:lnTo>
                  <a:cubicBezTo>
                    <a:pt x="1714" y="1299"/>
                    <a:pt x="1765" y="1280"/>
                    <a:pt x="1820" y="1280"/>
                  </a:cubicBezTo>
                  <a:cubicBezTo>
                    <a:pt x="1859" y="1280"/>
                    <a:pt x="1901" y="1290"/>
                    <a:pt x="1941" y="1310"/>
                  </a:cubicBezTo>
                  <a:lnTo>
                    <a:pt x="2727" y="1822"/>
                  </a:lnTo>
                  <a:cubicBezTo>
                    <a:pt x="2759" y="1841"/>
                    <a:pt x="2791" y="1853"/>
                    <a:pt x="2822" y="1853"/>
                  </a:cubicBezTo>
                  <a:cubicBezTo>
                    <a:pt x="2850" y="1853"/>
                    <a:pt x="2878" y="1844"/>
                    <a:pt x="2905" y="1822"/>
                  </a:cubicBezTo>
                  <a:cubicBezTo>
                    <a:pt x="3096" y="1727"/>
                    <a:pt x="3310" y="1631"/>
                    <a:pt x="3513" y="1572"/>
                  </a:cubicBezTo>
                  <a:cubicBezTo>
                    <a:pt x="3572" y="1560"/>
                    <a:pt x="3632" y="1500"/>
                    <a:pt x="3632" y="1441"/>
                  </a:cubicBezTo>
                  <a:lnTo>
                    <a:pt x="3810" y="512"/>
                  </a:lnTo>
                  <a:cubicBezTo>
                    <a:pt x="3822" y="429"/>
                    <a:pt x="3917" y="357"/>
                    <a:pt x="4001" y="357"/>
                  </a:cubicBezTo>
                  <a:lnTo>
                    <a:pt x="4513" y="357"/>
                  </a:lnTo>
                  <a:cubicBezTo>
                    <a:pt x="4596" y="357"/>
                    <a:pt x="4691" y="417"/>
                    <a:pt x="4703" y="512"/>
                  </a:cubicBezTo>
                  <a:lnTo>
                    <a:pt x="4882" y="1441"/>
                  </a:lnTo>
                  <a:cubicBezTo>
                    <a:pt x="4894" y="1500"/>
                    <a:pt x="4941" y="1560"/>
                    <a:pt x="5001" y="1572"/>
                  </a:cubicBezTo>
                  <a:cubicBezTo>
                    <a:pt x="5215" y="1631"/>
                    <a:pt x="5418" y="1727"/>
                    <a:pt x="5608" y="1822"/>
                  </a:cubicBezTo>
                  <a:cubicBezTo>
                    <a:pt x="5638" y="1840"/>
                    <a:pt x="5674" y="1849"/>
                    <a:pt x="5706" y="1849"/>
                  </a:cubicBezTo>
                  <a:cubicBezTo>
                    <a:pt x="5739" y="1849"/>
                    <a:pt x="5769" y="1840"/>
                    <a:pt x="5787" y="1822"/>
                  </a:cubicBezTo>
                  <a:lnTo>
                    <a:pt x="6584" y="1310"/>
                  </a:lnTo>
                  <a:cubicBezTo>
                    <a:pt x="6617" y="1288"/>
                    <a:pt x="6656" y="1277"/>
                    <a:pt x="6696" y="1277"/>
                  </a:cubicBezTo>
                  <a:cubicBezTo>
                    <a:pt x="6745" y="1277"/>
                    <a:pt x="6795" y="1294"/>
                    <a:pt x="6835" y="1334"/>
                  </a:cubicBezTo>
                  <a:lnTo>
                    <a:pt x="7192" y="1691"/>
                  </a:lnTo>
                  <a:cubicBezTo>
                    <a:pt x="7251" y="1750"/>
                    <a:pt x="7263" y="1858"/>
                    <a:pt x="7216" y="1941"/>
                  </a:cubicBezTo>
                  <a:lnTo>
                    <a:pt x="6704" y="2739"/>
                  </a:lnTo>
                  <a:cubicBezTo>
                    <a:pt x="6668" y="2798"/>
                    <a:pt x="6656" y="2858"/>
                    <a:pt x="6704" y="2917"/>
                  </a:cubicBezTo>
                  <a:cubicBezTo>
                    <a:pt x="6799" y="3108"/>
                    <a:pt x="6894" y="3322"/>
                    <a:pt x="6954" y="3524"/>
                  </a:cubicBezTo>
                  <a:cubicBezTo>
                    <a:pt x="6965" y="3584"/>
                    <a:pt x="7025" y="3643"/>
                    <a:pt x="7085" y="3643"/>
                  </a:cubicBezTo>
                  <a:lnTo>
                    <a:pt x="8013" y="3822"/>
                  </a:lnTo>
                  <a:cubicBezTo>
                    <a:pt x="8097" y="3834"/>
                    <a:pt x="8168" y="3929"/>
                    <a:pt x="8168" y="4013"/>
                  </a:cubicBezTo>
                  <a:lnTo>
                    <a:pt x="8168" y="4525"/>
                  </a:lnTo>
                  <a:cubicBezTo>
                    <a:pt x="8168" y="4608"/>
                    <a:pt x="8108" y="4703"/>
                    <a:pt x="8013" y="4715"/>
                  </a:cubicBezTo>
                  <a:lnTo>
                    <a:pt x="7085" y="4894"/>
                  </a:lnTo>
                  <a:cubicBezTo>
                    <a:pt x="7025" y="4906"/>
                    <a:pt x="6965" y="4953"/>
                    <a:pt x="6954" y="5013"/>
                  </a:cubicBezTo>
                  <a:cubicBezTo>
                    <a:pt x="6906" y="5156"/>
                    <a:pt x="6846" y="5322"/>
                    <a:pt x="6787" y="5477"/>
                  </a:cubicBezTo>
                  <a:cubicBezTo>
                    <a:pt x="6739" y="5560"/>
                    <a:pt x="6787" y="5668"/>
                    <a:pt x="6882" y="5715"/>
                  </a:cubicBezTo>
                  <a:cubicBezTo>
                    <a:pt x="6903" y="5724"/>
                    <a:pt x="6926" y="5729"/>
                    <a:pt x="6949" y="5729"/>
                  </a:cubicBezTo>
                  <a:cubicBezTo>
                    <a:pt x="7016" y="5729"/>
                    <a:pt x="7085" y="5691"/>
                    <a:pt x="7120" y="5620"/>
                  </a:cubicBezTo>
                  <a:cubicBezTo>
                    <a:pt x="7180" y="5489"/>
                    <a:pt x="7239" y="5358"/>
                    <a:pt x="7275" y="5215"/>
                  </a:cubicBezTo>
                  <a:lnTo>
                    <a:pt x="8097" y="5060"/>
                  </a:lnTo>
                  <a:cubicBezTo>
                    <a:pt x="8347" y="5013"/>
                    <a:pt x="8549" y="4775"/>
                    <a:pt x="8549" y="4525"/>
                  </a:cubicBezTo>
                  <a:lnTo>
                    <a:pt x="8549" y="4013"/>
                  </a:lnTo>
                  <a:cubicBezTo>
                    <a:pt x="8549" y="3763"/>
                    <a:pt x="8370" y="3524"/>
                    <a:pt x="8097" y="3477"/>
                  </a:cubicBezTo>
                  <a:lnTo>
                    <a:pt x="7275" y="3310"/>
                  </a:lnTo>
                  <a:cubicBezTo>
                    <a:pt x="7216" y="3155"/>
                    <a:pt x="7156" y="2977"/>
                    <a:pt x="7073" y="2822"/>
                  </a:cubicBezTo>
                  <a:lnTo>
                    <a:pt x="7537" y="2119"/>
                  </a:lnTo>
                  <a:cubicBezTo>
                    <a:pt x="7680" y="1905"/>
                    <a:pt x="7656" y="1619"/>
                    <a:pt x="7454" y="1441"/>
                  </a:cubicBezTo>
                  <a:lnTo>
                    <a:pt x="7096" y="1084"/>
                  </a:lnTo>
                  <a:cubicBezTo>
                    <a:pt x="6992" y="980"/>
                    <a:pt x="6848" y="924"/>
                    <a:pt x="6705" y="924"/>
                  </a:cubicBezTo>
                  <a:cubicBezTo>
                    <a:pt x="6603" y="924"/>
                    <a:pt x="6502" y="953"/>
                    <a:pt x="6418" y="1012"/>
                  </a:cubicBezTo>
                  <a:lnTo>
                    <a:pt x="5715" y="1465"/>
                  </a:lnTo>
                  <a:cubicBezTo>
                    <a:pt x="5549" y="1381"/>
                    <a:pt x="5394" y="1322"/>
                    <a:pt x="5227" y="1262"/>
                  </a:cubicBezTo>
                  <a:lnTo>
                    <a:pt x="5060" y="441"/>
                  </a:lnTo>
                  <a:cubicBezTo>
                    <a:pt x="5013" y="191"/>
                    <a:pt x="4775" y="0"/>
                    <a:pt x="45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7"/>
            <p:cNvSpPr/>
            <p:nvPr/>
          </p:nvSpPr>
          <p:spPr>
            <a:xfrm>
              <a:off x="3184798" y="3878883"/>
              <a:ext cx="109550" cy="94018"/>
            </a:xfrm>
            <a:custGeom>
              <a:avLst/>
              <a:gdLst/>
              <a:ahLst/>
              <a:cxnLst/>
              <a:rect l="l" t="t" r="r" b="b"/>
              <a:pathLst>
                <a:path w="3442" h="2954" extrusionOk="0">
                  <a:moveTo>
                    <a:pt x="1465" y="1"/>
                  </a:moveTo>
                  <a:cubicBezTo>
                    <a:pt x="941" y="1"/>
                    <a:pt x="453" y="191"/>
                    <a:pt x="72" y="561"/>
                  </a:cubicBezTo>
                  <a:cubicBezTo>
                    <a:pt x="0" y="632"/>
                    <a:pt x="0" y="739"/>
                    <a:pt x="72" y="811"/>
                  </a:cubicBezTo>
                  <a:cubicBezTo>
                    <a:pt x="113" y="852"/>
                    <a:pt x="158" y="873"/>
                    <a:pt x="203" y="873"/>
                  </a:cubicBezTo>
                  <a:cubicBezTo>
                    <a:pt x="247" y="873"/>
                    <a:pt x="292" y="852"/>
                    <a:pt x="334" y="811"/>
                  </a:cubicBezTo>
                  <a:cubicBezTo>
                    <a:pt x="631" y="513"/>
                    <a:pt x="1024" y="358"/>
                    <a:pt x="1465" y="358"/>
                  </a:cubicBezTo>
                  <a:cubicBezTo>
                    <a:pt x="2358" y="358"/>
                    <a:pt x="3084" y="1084"/>
                    <a:pt x="3084" y="1977"/>
                  </a:cubicBezTo>
                  <a:cubicBezTo>
                    <a:pt x="3084" y="2227"/>
                    <a:pt x="3024" y="2477"/>
                    <a:pt x="2905" y="2716"/>
                  </a:cubicBezTo>
                  <a:cubicBezTo>
                    <a:pt x="2846" y="2799"/>
                    <a:pt x="2894" y="2894"/>
                    <a:pt x="2977" y="2942"/>
                  </a:cubicBezTo>
                  <a:cubicBezTo>
                    <a:pt x="3013" y="2954"/>
                    <a:pt x="3036" y="2954"/>
                    <a:pt x="3048" y="2954"/>
                  </a:cubicBezTo>
                  <a:cubicBezTo>
                    <a:pt x="3108" y="2954"/>
                    <a:pt x="3167" y="2930"/>
                    <a:pt x="3215" y="2870"/>
                  </a:cubicBezTo>
                  <a:cubicBezTo>
                    <a:pt x="3370" y="2585"/>
                    <a:pt x="3441" y="2287"/>
                    <a:pt x="3441" y="1977"/>
                  </a:cubicBezTo>
                  <a:cubicBezTo>
                    <a:pt x="3441" y="894"/>
                    <a:pt x="2560" y="1"/>
                    <a:pt x="14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7"/>
            <p:cNvSpPr/>
            <p:nvPr/>
          </p:nvSpPr>
          <p:spPr>
            <a:xfrm>
              <a:off x="3168120" y="3917331"/>
              <a:ext cx="102707" cy="87016"/>
            </a:xfrm>
            <a:custGeom>
              <a:avLst/>
              <a:gdLst/>
              <a:ahLst/>
              <a:cxnLst/>
              <a:rect l="l" t="t" r="r" b="b"/>
              <a:pathLst>
                <a:path w="3227" h="2734" extrusionOk="0">
                  <a:moveTo>
                    <a:pt x="277" y="0"/>
                  </a:moveTo>
                  <a:cubicBezTo>
                    <a:pt x="203" y="0"/>
                    <a:pt x="136" y="38"/>
                    <a:pt x="108" y="115"/>
                  </a:cubicBezTo>
                  <a:cubicBezTo>
                    <a:pt x="36" y="317"/>
                    <a:pt x="0" y="531"/>
                    <a:pt x="0" y="758"/>
                  </a:cubicBezTo>
                  <a:cubicBezTo>
                    <a:pt x="0" y="1841"/>
                    <a:pt x="881" y="2734"/>
                    <a:pt x="1977" y="2734"/>
                  </a:cubicBezTo>
                  <a:cubicBezTo>
                    <a:pt x="2394" y="2734"/>
                    <a:pt x="2798" y="2603"/>
                    <a:pt x="3144" y="2365"/>
                  </a:cubicBezTo>
                  <a:cubicBezTo>
                    <a:pt x="3215" y="2305"/>
                    <a:pt x="3227" y="2198"/>
                    <a:pt x="3191" y="2127"/>
                  </a:cubicBezTo>
                  <a:cubicBezTo>
                    <a:pt x="3162" y="2075"/>
                    <a:pt x="3106" y="2051"/>
                    <a:pt x="3050" y="2051"/>
                  </a:cubicBezTo>
                  <a:cubicBezTo>
                    <a:pt x="3015" y="2051"/>
                    <a:pt x="2981" y="2061"/>
                    <a:pt x="2953" y="2079"/>
                  </a:cubicBezTo>
                  <a:cubicBezTo>
                    <a:pt x="2667" y="2282"/>
                    <a:pt x="2334" y="2389"/>
                    <a:pt x="2001" y="2389"/>
                  </a:cubicBezTo>
                  <a:cubicBezTo>
                    <a:pt x="1108" y="2389"/>
                    <a:pt x="370" y="1662"/>
                    <a:pt x="370" y="769"/>
                  </a:cubicBezTo>
                  <a:cubicBezTo>
                    <a:pt x="370" y="591"/>
                    <a:pt x="405" y="412"/>
                    <a:pt x="465" y="246"/>
                  </a:cubicBezTo>
                  <a:cubicBezTo>
                    <a:pt x="465" y="138"/>
                    <a:pt x="417" y="43"/>
                    <a:pt x="334" y="7"/>
                  </a:cubicBezTo>
                  <a:cubicBezTo>
                    <a:pt x="315" y="3"/>
                    <a:pt x="296" y="0"/>
                    <a:pt x="2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7"/>
            <p:cNvSpPr/>
            <p:nvPr/>
          </p:nvSpPr>
          <p:spPr>
            <a:xfrm>
              <a:off x="3264749" y="3976275"/>
              <a:ext cx="183836" cy="183836"/>
            </a:xfrm>
            <a:custGeom>
              <a:avLst/>
              <a:gdLst/>
              <a:ahLst/>
              <a:cxnLst/>
              <a:rect l="l" t="t" r="r" b="b"/>
              <a:pathLst>
                <a:path w="5776" h="5776" extrusionOk="0">
                  <a:moveTo>
                    <a:pt x="2739" y="1"/>
                  </a:moveTo>
                  <a:cubicBezTo>
                    <a:pt x="2548" y="1"/>
                    <a:pt x="2370" y="156"/>
                    <a:pt x="2322" y="346"/>
                  </a:cubicBezTo>
                  <a:lnTo>
                    <a:pt x="2215" y="846"/>
                  </a:lnTo>
                  <a:cubicBezTo>
                    <a:pt x="2132" y="882"/>
                    <a:pt x="2036" y="930"/>
                    <a:pt x="1953" y="953"/>
                  </a:cubicBezTo>
                  <a:lnTo>
                    <a:pt x="1525" y="668"/>
                  </a:lnTo>
                  <a:cubicBezTo>
                    <a:pt x="1454" y="627"/>
                    <a:pt x="1372" y="606"/>
                    <a:pt x="1291" y="606"/>
                  </a:cubicBezTo>
                  <a:cubicBezTo>
                    <a:pt x="1181" y="606"/>
                    <a:pt x="1071" y="645"/>
                    <a:pt x="989" y="727"/>
                  </a:cubicBezTo>
                  <a:lnTo>
                    <a:pt x="751" y="965"/>
                  </a:lnTo>
                  <a:cubicBezTo>
                    <a:pt x="620" y="1108"/>
                    <a:pt x="584" y="1322"/>
                    <a:pt x="691" y="1501"/>
                  </a:cubicBezTo>
                  <a:lnTo>
                    <a:pt x="977" y="1942"/>
                  </a:lnTo>
                  <a:cubicBezTo>
                    <a:pt x="917" y="2061"/>
                    <a:pt x="870" y="2180"/>
                    <a:pt x="822" y="2311"/>
                  </a:cubicBezTo>
                  <a:cubicBezTo>
                    <a:pt x="786" y="2394"/>
                    <a:pt x="858" y="2501"/>
                    <a:pt x="941" y="2537"/>
                  </a:cubicBezTo>
                  <a:cubicBezTo>
                    <a:pt x="954" y="2541"/>
                    <a:pt x="967" y="2542"/>
                    <a:pt x="980" y="2542"/>
                  </a:cubicBezTo>
                  <a:cubicBezTo>
                    <a:pt x="1055" y="2542"/>
                    <a:pt x="1137" y="2489"/>
                    <a:pt x="1167" y="2418"/>
                  </a:cubicBezTo>
                  <a:cubicBezTo>
                    <a:pt x="1203" y="2275"/>
                    <a:pt x="1251" y="2144"/>
                    <a:pt x="1322" y="2025"/>
                  </a:cubicBezTo>
                  <a:cubicBezTo>
                    <a:pt x="1358" y="1965"/>
                    <a:pt x="1358" y="1894"/>
                    <a:pt x="1322" y="1846"/>
                  </a:cubicBezTo>
                  <a:lnTo>
                    <a:pt x="989" y="1322"/>
                  </a:lnTo>
                  <a:cubicBezTo>
                    <a:pt x="977" y="1299"/>
                    <a:pt x="977" y="1263"/>
                    <a:pt x="1001" y="1239"/>
                  </a:cubicBezTo>
                  <a:lnTo>
                    <a:pt x="1239" y="1001"/>
                  </a:lnTo>
                  <a:cubicBezTo>
                    <a:pt x="1258" y="981"/>
                    <a:pt x="1274" y="973"/>
                    <a:pt x="1291" y="973"/>
                  </a:cubicBezTo>
                  <a:cubicBezTo>
                    <a:pt x="1304" y="973"/>
                    <a:pt x="1318" y="978"/>
                    <a:pt x="1334" y="989"/>
                  </a:cubicBezTo>
                  <a:lnTo>
                    <a:pt x="1846" y="1322"/>
                  </a:lnTo>
                  <a:cubicBezTo>
                    <a:pt x="1878" y="1342"/>
                    <a:pt x="1910" y="1354"/>
                    <a:pt x="1942" y="1354"/>
                  </a:cubicBezTo>
                  <a:cubicBezTo>
                    <a:pt x="1969" y="1354"/>
                    <a:pt x="1997" y="1345"/>
                    <a:pt x="2025" y="1322"/>
                  </a:cubicBezTo>
                  <a:cubicBezTo>
                    <a:pt x="2144" y="1251"/>
                    <a:pt x="2287" y="1203"/>
                    <a:pt x="2417" y="1156"/>
                  </a:cubicBezTo>
                  <a:cubicBezTo>
                    <a:pt x="2477" y="1144"/>
                    <a:pt x="2537" y="1084"/>
                    <a:pt x="2537" y="1025"/>
                  </a:cubicBezTo>
                  <a:lnTo>
                    <a:pt x="2656" y="418"/>
                  </a:lnTo>
                  <a:cubicBezTo>
                    <a:pt x="2656" y="382"/>
                    <a:pt x="2679" y="358"/>
                    <a:pt x="2727" y="358"/>
                  </a:cubicBezTo>
                  <a:lnTo>
                    <a:pt x="3060" y="358"/>
                  </a:lnTo>
                  <a:cubicBezTo>
                    <a:pt x="3084" y="358"/>
                    <a:pt x="3120" y="394"/>
                    <a:pt x="3132" y="418"/>
                  </a:cubicBezTo>
                  <a:lnTo>
                    <a:pt x="3251" y="1025"/>
                  </a:lnTo>
                  <a:cubicBezTo>
                    <a:pt x="3263" y="1084"/>
                    <a:pt x="3310" y="1144"/>
                    <a:pt x="3370" y="1156"/>
                  </a:cubicBezTo>
                  <a:cubicBezTo>
                    <a:pt x="3501" y="1203"/>
                    <a:pt x="3632" y="1251"/>
                    <a:pt x="3751" y="1322"/>
                  </a:cubicBezTo>
                  <a:cubicBezTo>
                    <a:pt x="3781" y="1340"/>
                    <a:pt x="3816" y="1349"/>
                    <a:pt x="3849" y="1349"/>
                  </a:cubicBezTo>
                  <a:cubicBezTo>
                    <a:pt x="3882" y="1349"/>
                    <a:pt x="3912" y="1340"/>
                    <a:pt x="3930" y="1322"/>
                  </a:cubicBezTo>
                  <a:lnTo>
                    <a:pt x="4453" y="989"/>
                  </a:lnTo>
                  <a:cubicBezTo>
                    <a:pt x="4469" y="978"/>
                    <a:pt x="4483" y="973"/>
                    <a:pt x="4497" y="973"/>
                  </a:cubicBezTo>
                  <a:cubicBezTo>
                    <a:pt x="4513" y="973"/>
                    <a:pt x="4529" y="981"/>
                    <a:pt x="4549" y="1001"/>
                  </a:cubicBezTo>
                  <a:lnTo>
                    <a:pt x="4787" y="1239"/>
                  </a:lnTo>
                  <a:cubicBezTo>
                    <a:pt x="4811" y="1263"/>
                    <a:pt x="4811" y="1299"/>
                    <a:pt x="4799" y="1322"/>
                  </a:cubicBezTo>
                  <a:lnTo>
                    <a:pt x="4453" y="1846"/>
                  </a:lnTo>
                  <a:cubicBezTo>
                    <a:pt x="4430" y="1906"/>
                    <a:pt x="4406" y="1965"/>
                    <a:pt x="4453" y="2025"/>
                  </a:cubicBezTo>
                  <a:cubicBezTo>
                    <a:pt x="4525" y="2144"/>
                    <a:pt x="4573" y="2275"/>
                    <a:pt x="4620" y="2418"/>
                  </a:cubicBezTo>
                  <a:cubicBezTo>
                    <a:pt x="4632" y="2477"/>
                    <a:pt x="4692" y="2537"/>
                    <a:pt x="4751" y="2537"/>
                  </a:cubicBezTo>
                  <a:lnTo>
                    <a:pt x="5358" y="2656"/>
                  </a:lnTo>
                  <a:cubicBezTo>
                    <a:pt x="5394" y="2656"/>
                    <a:pt x="5418" y="2680"/>
                    <a:pt x="5418" y="2727"/>
                  </a:cubicBezTo>
                  <a:lnTo>
                    <a:pt x="5418" y="3049"/>
                  </a:lnTo>
                  <a:cubicBezTo>
                    <a:pt x="5418" y="3085"/>
                    <a:pt x="5394" y="3108"/>
                    <a:pt x="5358" y="3132"/>
                  </a:cubicBezTo>
                  <a:lnTo>
                    <a:pt x="4751" y="3251"/>
                  </a:lnTo>
                  <a:cubicBezTo>
                    <a:pt x="4692" y="3263"/>
                    <a:pt x="4632" y="3311"/>
                    <a:pt x="4620" y="3370"/>
                  </a:cubicBezTo>
                  <a:cubicBezTo>
                    <a:pt x="4573" y="3501"/>
                    <a:pt x="4525" y="3632"/>
                    <a:pt x="4453" y="3751"/>
                  </a:cubicBezTo>
                  <a:cubicBezTo>
                    <a:pt x="4430" y="3811"/>
                    <a:pt x="4430" y="3882"/>
                    <a:pt x="4453" y="3930"/>
                  </a:cubicBezTo>
                  <a:lnTo>
                    <a:pt x="4799" y="4454"/>
                  </a:lnTo>
                  <a:cubicBezTo>
                    <a:pt x="4811" y="4478"/>
                    <a:pt x="4811" y="4513"/>
                    <a:pt x="4787" y="4537"/>
                  </a:cubicBezTo>
                  <a:lnTo>
                    <a:pt x="4549" y="4775"/>
                  </a:lnTo>
                  <a:cubicBezTo>
                    <a:pt x="4526" y="4798"/>
                    <a:pt x="4508" y="4806"/>
                    <a:pt x="4489" y="4806"/>
                  </a:cubicBezTo>
                  <a:cubicBezTo>
                    <a:pt x="4478" y="4806"/>
                    <a:pt x="4467" y="4803"/>
                    <a:pt x="4453" y="4799"/>
                  </a:cubicBezTo>
                  <a:lnTo>
                    <a:pt x="3930" y="4454"/>
                  </a:lnTo>
                  <a:cubicBezTo>
                    <a:pt x="3898" y="4435"/>
                    <a:pt x="3866" y="4422"/>
                    <a:pt x="3834" y="4422"/>
                  </a:cubicBezTo>
                  <a:cubicBezTo>
                    <a:pt x="3806" y="4422"/>
                    <a:pt x="3779" y="4432"/>
                    <a:pt x="3751" y="4454"/>
                  </a:cubicBezTo>
                  <a:cubicBezTo>
                    <a:pt x="3632" y="4525"/>
                    <a:pt x="3501" y="4573"/>
                    <a:pt x="3370" y="4621"/>
                  </a:cubicBezTo>
                  <a:cubicBezTo>
                    <a:pt x="3310" y="4632"/>
                    <a:pt x="3251" y="4692"/>
                    <a:pt x="3251" y="4751"/>
                  </a:cubicBezTo>
                  <a:lnTo>
                    <a:pt x="3132" y="5359"/>
                  </a:lnTo>
                  <a:cubicBezTo>
                    <a:pt x="3132" y="5394"/>
                    <a:pt x="3096" y="5418"/>
                    <a:pt x="3060" y="5418"/>
                  </a:cubicBezTo>
                  <a:lnTo>
                    <a:pt x="2727" y="5418"/>
                  </a:lnTo>
                  <a:cubicBezTo>
                    <a:pt x="2703" y="5418"/>
                    <a:pt x="2668" y="5394"/>
                    <a:pt x="2656" y="5359"/>
                  </a:cubicBezTo>
                  <a:lnTo>
                    <a:pt x="2537" y="4751"/>
                  </a:lnTo>
                  <a:cubicBezTo>
                    <a:pt x="2525" y="4692"/>
                    <a:pt x="2477" y="4632"/>
                    <a:pt x="2417" y="4621"/>
                  </a:cubicBezTo>
                  <a:cubicBezTo>
                    <a:pt x="2287" y="4573"/>
                    <a:pt x="2144" y="4525"/>
                    <a:pt x="2025" y="4454"/>
                  </a:cubicBezTo>
                  <a:cubicBezTo>
                    <a:pt x="1995" y="4436"/>
                    <a:pt x="1962" y="4427"/>
                    <a:pt x="1931" y="4427"/>
                  </a:cubicBezTo>
                  <a:cubicBezTo>
                    <a:pt x="1900" y="4427"/>
                    <a:pt x="1870" y="4436"/>
                    <a:pt x="1846" y="4454"/>
                  </a:cubicBezTo>
                  <a:lnTo>
                    <a:pt x="1334" y="4799"/>
                  </a:lnTo>
                  <a:cubicBezTo>
                    <a:pt x="1321" y="4803"/>
                    <a:pt x="1309" y="4806"/>
                    <a:pt x="1298" y="4806"/>
                  </a:cubicBezTo>
                  <a:cubicBezTo>
                    <a:pt x="1279" y="4806"/>
                    <a:pt x="1261" y="4798"/>
                    <a:pt x="1239" y="4775"/>
                  </a:cubicBezTo>
                  <a:lnTo>
                    <a:pt x="1001" y="4537"/>
                  </a:lnTo>
                  <a:cubicBezTo>
                    <a:pt x="977" y="4513"/>
                    <a:pt x="977" y="4478"/>
                    <a:pt x="989" y="4454"/>
                  </a:cubicBezTo>
                  <a:lnTo>
                    <a:pt x="1322" y="3930"/>
                  </a:lnTo>
                  <a:cubicBezTo>
                    <a:pt x="1358" y="3870"/>
                    <a:pt x="1370" y="3811"/>
                    <a:pt x="1322" y="3751"/>
                  </a:cubicBezTo>
                  <a:cubicBezTo>
                    <a:pt x="1251" y="3632"/>
                    <a:pt x="1215" y="3501"/>
                    <a:pt x="1167" y="3370"/>
                  </a:cubicBezTo>
                  <a:cubicBezTo>
                    <a:pt x="1144" y="3311"/>
                    <a:pt x="1084" y="3251"/>
                    <a:pt x="1024" y="3251"/>
                  </a:cubicBezTo>
                  <a:lnTo>
                    <a:pt x="417" y="3132"/>
                  </a:lnTo>
                  <a:cubicBezTo>
                    <a:pt x="393" y="3132"/>
                    <a:pt x="358" y="3097"/>
                    <a:pt x="358" y="3049"/>
                  </a:cubicBezTo>
                  <a:lnTo>
                    <a:pt x="358" y="2727"/>
                  </a:lnTo>
                  <a:cubicBezTo>
                    <a:pt x="358" y="2692"/>
                    <a:pt x="393" y="2668"/>
                    <a:pt x="417" y="2656"/>
                  </a:cubicBezTo>
                  <a:lnTo>
                    <a:pt x="465" y="2632"/>
                  </a:lnTo>
                  <a:cubicBezTo>
                    <a:pt x="548" y="2620"/>
                    <a:pt x="632" y="2525"/>
                    <a:pt x="596" y="2430"/>
                  </a:cubicBezTo>
                  <a:cubicBezTo>
                    <a:pt x="586" y="2352"/>
                    <a:pt x="520" y="2289"/>
                    <a:pt x="444" y="2289"/>
                  </a:cubicBezTo>
                  <a:cubicBezTo>
                    <a:pt x="428" y="2289"/>
                    <a:pt x="410" y="2292"/>
                    <a:pt x="393" y="2299"/>
                  </a:cubicBezTo>
                  <a:lnTo>
                    <a:pt x="346" y="2311"/>
                  </a:lnTo>
                  <a:cubicBezTo>
                    <a:pt x="155" y="2358"/>
                    <a:pt x="1" y="2513"/>
                    <a:pt x="1" y="2727"/>
                  </a:cubicBezTo>
                  <a:lnTo>
                    <a:pt x="1" y="3049"/>
                  </a:lnTo>
                  <a:cubicBezTo>
                    <a:pt x="1" y="3251"/>
                    <a:pt x="155" y="3430"/>
                    <a:pt x="346" y="3466"/>
                  </a:cubicBezTo>
                  <a:lnTo>
                    <a:pt x="846" y="3573"/>
                  </a:lnTo>
                  <a:cubicBezTo>
                    <a:pt x="882" y="3668"/>
                    <a:pt x="929" y="3751"/>
                    <a:pt x="953" y="3847"/>
                  </a:cubicBezTo>
                  <a:lnTo>
                    <a:pt x="679" y="4275"/>
                  </a:lnTo>
                  <a:cubicBezTo>
                    <a:pt x="572" y="4442"/>
                    <a:pt x="584" y="4656"/>
                    <a:pt x="727" y="4811"/>
                  </a:cubicBezTo>
                  <a:lnTo>
                    <a:pt x="977" y="5049"/>
                  </a:lnTo>
                  <a:cubicBezTo>
                    <a:pt x="1055" y="5127"/>
                    <a:pt x="1163" y="5172"/>
                    <a:pt x="1278" y="5172"/>
                  </a:cubicBezTo>
                  <a:cubicBezTo>
                    <a:pt x="1356" y="5172"/>
                    <a:pt x="1436" y="5152"/>
                    <a:pt x="1513" y="5109"/>
                  </a:cubicBezTo>
                  <a:lnTo>
                    <a:pt x="1941" y="4823"/>
                  </a:lnTo>
                  <a:cubicBezTo>
                    <a:pt x="2025" y="4871"/>
                    <a:pt x="2120" y="4894"/>
                    <a:pt x="2203" y="4930"/>
                  </a:cubicBezTo>
                  <a:lnTo>
                    <a:pt x="2310" y="5430"/>
                  </a:lnTo>
                  <a:cubicBezTo>
                    <a:pt x="2358" y="5633"/>
                    <a:pt x="2513" y="5775"/>
                    <a:pt x="2727" y="5775"/>
                  </a:cubicBezTo>
                  <a:lnTo>
                    <a:pt x="3060" y="5775"/>
                  </a:lnTo>
                  <a:cubicBezTo>
                    <a:pt x="3251" y="5775"/>
                    <a:pt x="3430" y="5633"/>
                    <a:pt x="3465" y="5430"/>
                  </a:cubicBezTo>
                  <a:lnTo>
                    <a:pt x="3572" y="4930"/>
                  </a:lnTo>
                  <a:cubicBezTo>
                    <a:pt x="3668" y="4894"/>
                    <a:pt x="3751" y="4859"/>
                    <a:pt x="3846" y="4823"/>
                  </a:cubicBezTo>
                  <a:lnTo>
                    <a:pt x="4275" y="5109"/>
                  </a:lnTo>
                  <a:cubicBezTo>
                    <a:pt x="4344" y="5153"/>
                    <a:pt x="4422" y="5175"/>
                    <a:pt x="4500" y="5175"/>
                  </a:cubicBezTo>
                  <a:cubicBezTo>
                    <a:pt x="4610" y="5175"/>
                    <a:pt x="4720" y="5132"/>
                    <a:pt x="4811" y="5049"/>
                  </a:cubicBezTo>
                  <a:lnTo>
                    <a:pt x="5049" y="4811"/>
                  </a:lnTo>
                  <a:cubicBezTo>
                    <a:pt x="5180" y="4680"/>
                    <a:pt x="5215" y="4454"/>
                    <a:pt x="5108" y="4275"/>
                  </a:cubicBezTo>
                  <a:lnTo>
                    <a:pt x="4823" y="3847"/>
                  </a:lnTo>
                  <a:cubicBezTo>
                    <a:pt x="4870" y="3751"/>
                    <a:pt x="4894" y="3668"/>
                    <a:pt x="4930" y="3573"/>
                  </a:cubicBezTo>
                  <a:lnTo>
                    <a:pt x="5442" y="3466"/>
                  </a:lnTo>
                  <a:cubicBezTo>
                    <a:pt x="5632" y="3430"/>
                    <a:pt x="5775" y="3263"/>
                    <a:pt x="5775" y="3049"/>
                  </a:cubicBezTo>
                  <a:lnTo>
                    <a:pt x="5775" y="2727"/>
                  </a:lnTo>
                  <a:cubicBezTo>
                    <a:pt x="5775" y="2513"/>
                    <a:pt x="5644" y="2358"/>
                    <a:pt x="5454" y="2311"/>
                  </a:cubicBezTo>
                  <a:lnTo>
                    <a:pt x="4942" y="2204"/>
                  </a:lnTo>
                  <a:cubicBezTo>
                    <a:pt x="4918" y="2120"/>
                    <a:pt x="4870" y="2025"/>
                    <a:pt x="4846" y="1942"/>
                  </a:cubicBezTo>
                  <a:lnTo>
                    <a:pt x="5120" y="1501"/>
                  </a:lnTo>
                  <a:cubicBezTo>
                    <a:pt x="5227" y="1346"/>
                    <a:pt x="5215" y="1120"/>
                    <a:pt x="5061" y="965"/>
                  </a:cubicBezTo>
                  <a:lnTo>
                    <a:pt x="4823" y="727"/>
                  </a:lnTo>
                  <a:cubicBezTo>
                    <a:pt x="4745" y="650"/>
                    <a:pt x="4634" y="610"/>
                    <a:pt x="4520" y="610"/>
                  </a:cubicBezTo>
                  <a:cubicBezTo>
                    <a:pt x="4441" y="610"/>
                    <a:pt x="4360" y="629"/>
                    <a:pt x="4287" y="668"/>
                  </a:cubicBezTo>
                  <a:lnTo>
                    <a:pt x="3858" y="953"/>
                  </a:lnTo>
                  <a:cubicBezTo>
                    <a:pt x="3763" y="906"/>
                    <a:pt x="3680" y="882"/>
                    <a:pt x="3596" y="846"/>
                  </a:cubicBezTo>
                  <a:lnTo>
                    <a:pt x="3489" y="346"/>
                  </a:lnTo>
                  <a:cubicBezTo>
                    <a:pt x="3441" y="156"/>
                    <a:pt x="3275" y="1"/>
                    <a:pt x="3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7"/>
            <p:cNvSpPr/>
            <p:nvPr/>
          </p:nvSpPr>
          <p:spPr>
            <a:xfrm>
              <a:off x="3326526" y="4036907"/>
              <a:ext cx="62541" cy="62573"/>
            </a:xfrm>
            <a:custGeom>
              <a:avLst/>
              <a:gdLst/>
              <a:ahLst/>
              <a:cxnLst/>
              <a:rect l="l" t="t" r="r" b="b"/>
              <a:pathLst>
                <a:path w="1965" h="1966" extrusionOk="0">
                  <a:moveTo>
                    <a:pt x="977" y="1"/>
                  </a:moveTo>
                  <a:cubicBezTo>
                    <a:pt x="441" y="1"/>
                    <a:pt x="0" y="453"/>
                    <a:pt x="0" y="989"/>
                  </a:cubicBezTo>
                  <a:cubicBezTo>
                    <a:pt x="0" y="1525"/>
                    <a:pt x="441" y="1965"/>
                    <a:pt x="977" y="1965"/>
                  </a:cubicBezTo>
                  <a:cubicBezTo>
                    <a:pt x="1203" y="1965"/>
                    <a:pt x="1417" y="1894"/>
                    <a:pt x="1572" y="1763"/>
                  </a:cubicBezTo>
                  <a:cubicBezTo>
                    <a:pt x="1655" y="1703"/>
                    <a:pt x="1667" y="1596"/>
                    <a:pt x="1608" y="1501"/>
                  </a:cubicBezTo>
                  <a:cubicBezTo>
                    <a:pt x="1574" y="1461"/>
                    <a:pt x="1525" y="1439"/>
                    <a:pt x="1473" y="1439"/>
                  </a:cubicBezTo>
                  <a:cubicBezTo>
                    <a:pt x="1434" y="1439"/>
                    <a:pt x="1394" y="1452"/>
                    <a:pt x="1358" y="1477"/>
                  </a:cubicBezTo>
                  <a:cubicBezTo>
                    <a:pt x="1250" y="1561"/>
                    <a:pt x="1119" y="1608"/>
                    <a:pt x="965" y="1608"/>
                  </a:cubicBezTo>
                  <a:cubicBezTo>
                    <a:pt x="619" y="1608"/>
                    <a:pt x="346" y="1322"/>
                    <a:pt x="346" y="977"/>
                  </a:cubicBezTo>
                  <a:cubicBezTo>
                    <a:pt x="346" y="644"/>
                    <a:pt x="619" y="358"/>
                    <a:pt x="977" y="358"/>
                  </a:cubicBezTo>
                  <a:cubicBezTo>
                    <a:pt x="1322" y="358"/>
                    <a:pt x="1608" y="644"/>
                    <a:pt x="1608" y="989"/>
                  </a:cubicBezTo>
                  <a:cubicBezTo>
                    <a:pt x="1608" y="1084"/>
                    <a:pt x="1679" y="1168"/>
                    <a:pt x="1786" y="1168"/>
                  </a:cubicBezTo>
                  <a:cubicBezTo>
                    <a:pt x="1893" y="1168"/>
                    <a:pt x="1965" y="1084"/>
                    <a:pt x="1965" y="989"/>
                  </a:cubicBezTo>
                  <a:cubicBezTo>
                    <a:pt x="1965" y="453"/>
                    <a:pt x="1512" y="1"/>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27"/>
            <p:cNvSpPr/>
            <p:nvPr/>
          </p:nvSpPr>
          <p:spPr>
            <a:xfrm>
              <a:off x="3196542" y="3907687"/>
              <a:ext cx="68238" cy="68238"/>
            </a:xfrm>
            <a:custGeom>
              <a:avLst/>
              <a:gdLst/>
              <a:ahLst/>
              <a:cxnLst/>
              <a:rect l="l" t="t" r="r" b="b"/>
              <a:pathLst>
                <a:path w="2144" h="2144" extrusionOk="0">
                  <a:moveTo>
                    <a:pt x="1072" y="358"/>
                  </a:moveTo>
                  <a:cubicBezTo>
                    <a:pt x="1477" y="358"/>
                    <a:pt x="1786" y="680"/>
                    <a:pt x="1786" y="1072"/>
                  </a:cubicBezTo>
                  <a:cubicBezTo>
                    <a:pt x="1786" y="1477"/>
                    <a:pt x="1465" y="1787"/>
                    <a:pt x="1072" y="1787"/>
                  </a:cubicBezTo>
                  <a:cubicBezTo>
                    <a:pt x="691" y="1787"/>
                    <a:pt x="358" y="1453"/>
                    <a:pt x="358" y="1072"/>
                  </a:cubicBezTo>
                  <a:cubicBezTo>
                    <a:pt x="358" y="668"/>
                    <a:pt x="691" y="358"/>
                    <a:pt x="1072" y="358"/>
                  </a:cubicBezTo>
                  <a:close/>
                  <a:moveTo>
                    <a:pt x="1072" y="1"/>
                  </a:moveTo>
                  <a:cubicBezTo>
                    <a:pt x="477" y="1"/>
                    <a:pt x="0" y="477"/>
                    <a:pt x="0" y="1072"/>
                  </a:cubicBezTo>
                  <a:cubicBezTo>
                    <a:pt x="0" y="1668"/>
                    <a:pt x="477" y="2144"/>
                    <a:pt x="1072" y="2144"/>
                  </a:cubicBezTo>
                  <a:cubicBezTo>
                    <a:pt x="1667" y="2144"/>
                    <a:pt x="2144" y="1656"/>
                    <a:pt x="2144" y="1072"/>
                  </a:cubicBezTo>
                  <a:cubicBezTo>
                    <a:pt x="2144" y="477"/>
                    <a:pt x="1667"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 name="Google Shape;498;p27"/>
          <p:cNvGrpSpPr/>
          <p:nvPr/>
        </p:nvGrpSpPr>
        <p:grpSpPr>
          <a:xfrm>
            <a:off x="6789168" y="1684647"/>
            <a:ext cx="583817" cy="580314"/>
            <a:chOff x="3541011" y="3367320"/>
            <a:chExt cx="348257" cy="346188"/>
          </a:xfrm>
        </p:grpSpPr>
        <p:sp>
          <p:nvSpPr>
            <p:cNvPr id="499" name="Google Shape;499;p27"/>
            <p:cNvSpPr/>
            <p:nvPr/>
          </p:nvSpPr>
          <p:spPr>
            <a:xfrm>
              <a:off x="3541011" y="3367320"/>
              <a:ext cx="347906" cy="346188"/>
            </a:xfrm>
            <a:custGeom>
              <a:avLst/>
              <a:gdLst/>
              <a:ahLst/>
              <a:cxnLst/>
              <a:rect l="l" t="t" r="r" b="b"/>
              <a:pathLst>
                <a:path w="10931" h="10877" extrusionOk="0">
                  <a:moveTo>
                    <a:pt x="4203" y="6323"/>
                  </a:moveTo>
                  <a:cubicBezTo>
                    <a:pt x="4322" y="6454"/>
                    <a:pt x="4465" y="6609"/>
                    <a:pt x="4620" y="6740"/>
                  </a:cubicBezTo>
                  <a:lnTo>
                    <a:pt x="4024" y="7335"/>
                  </a:lnTo>
                  <a:lnTo>
                    <a:pt x="3977" y="7287"/>
                  </a:lnTo>
                  <a:lnTo>
                    <a:pt x="3632" y="6942"/>
                  </a:lnTo>
                  <a:lnTo>
                    <a:pt x="3584" y="6906"/>
                  </a:lnTo>
                  <a:lnTo>
                    <a:pt x="4203" y="6323"/>
                  </a:lnTo>
                  <a:close/>
                  <a:moveTo>
                    <a:pt x="3239" y="7123"/>
                  </a:moveTo>
                  <a:cubicBezTo>
                    <a:pt x="3307" y="7123"/>
                    <a:pt x="3376" y="7150"/>
                    <a:pt x="3429" y="7204"/>
                  </a:cubicBezTo>
                  <a:lnTo>
                    <a:pt x="3763" y="7537"/>
                  </a:lnTo>
                  <a:cubicBezTo>
                    <a:pt x="3858" y="7632"/>
                    <a:pt x="3858" y="7799"/>
                    <a:pt x="3751" y="7894"/>
                  </a:cubicBezTo>
                  <a:lnTo>
                    <a:pt x="3560" y="8097"/>
                  </a:lnTo>
                  <a:lnTo>
                    <a:pt x="2858" y="7394"/>
                  </a:lnTo>
                  <a:lnTo>
                    <a:pt x="3048" y="7204"/>
                  </a:lnTo>
                  <a:cubicBezTo>
                    <a:pt x="3102" y="7150"/>
                    <a:pt x="3170" y="7123"/>
                    <a:pt x="3239" y="7123"/>
                  </a:cubicBezTo>
                  <a:close/>
                  <a:moveTo>
                    <a:pt x="2631" y="7597"/>
                  </a:moveTo>
                  <a:lnTo>
                    <a:pt x="3334" y="8299"/>
                  </a:lnTo>
                  <a:lnTo>
                    <a:pt x="1167" y="10478"/>
                  </a:lnTo>
                  <a:cubicBezTo>
                    <a:pt x="1113" y="10526"/>
                    <a:pt x="1045" y="10550"/>
                    <a:pt x="976" y="10550"/>
                  </a:cubicBezTo>
                  <a:cubicBezTo>
                    <a:pt x="908" y="10550"/>
                    <a:pt x="840" y="10526"/>
                    <a:pt x="786" y="10478"/>
                  </a:cubicBezTo>
                  <a:lnTo>
                    <a:pt x="453" y="10133"/>
                  </a:lnTo>
                  <a:cubicBezTo>
                    <a:pt x="357" y="10038"/>
                    <a:pt x="357" y="9883"/>
                    <a:pt x="465" y="9776"/>
                  </a:cubicBezTo>
                  <a:lnTo>
                    <a:pt x="2631" y="7597"/>
                  </a:lnTo>
                  <a:close/>
                  <a:moveTo>
                    <a:pt x="7120" y="1"/>
                  </a:moveTo>
                  <a:cubicBezTo>
                    <a:pt x="3989" y="1"/>
                    <a:pt x="2191" y="3537"/>
                    <a:pt x="4001" y="6073"/>
                  </a:cubicBezTo>
                  <a:lnTo>
                    <a:pt x="3274" y="6799"/>
                  </a:lnTo>
                  <a:cubicBezTo>
                    <a:pt x="3249" y="6796"/>
                    <a:pt x="3223" y="6794"/>
                    <a:pt x="3198" y="6794"/>
                  </a:cubicBezTo>
                  <a:cubicBezTo>
                    <a:pt x="3049" y="6794"/>
                    <a:pt x="2912" y="6854"/>
                    <a:pt x="2810" y="6966"/>
                  </a:cubicBezTo>
                  <a:lnTo>
                    <a:pt x="226" y="9549"/>
                  </a:lnTo>
                  <a:cubicBezTo>
                    <a:pt x="0" y="9776"/>
                    <a:pt x="0" y="10145"/>
                    <a:pt x="226" y="10371"/>
                  </a:cubicBezTo>
                  <a:lnTo>
                    <a:pt x="572" y="10716"/>
                  </a:lnTo>
                  <a:cubicBezTo>
                    <a:pt x="679" y="10823"/>
                    <a:pt x="828" y="10877"/>
                    <a:pt x="976" y="10877"/>
                  </a:cubicBezTo>
                  <a:cubicBezTo>
                    <a:pt x="1125" y="10877"/>
                    <a:pt x="1274" y="10823"/>
                    <a:pt x="1381" y="10716"/>
                  </a:cubicBezTo>
                  <a:lnTo>
                    <a:pt x="3655" y="8430"/>
                  </a:lnTo>
                  <a:lnTo>
                    <a:pt x="3977" y="8121"/>
                  </a:lnTo>
                  <a:cubicBezTo>
                    <a:pt x="4096" y="8002"/>
                    <a:pt x="4155" y="7835"/>
                    <a:pt x="4144" y="7656"/>
                  </a:cubicBezTo>
                  <a:lnTo>
                    <a:pt x="4870" y="6930"/>
                  </a:lnTo>
                  <a:cubicBezTo>
                    <a:pt x="5406" y="7323"/>
                    <a:pt x="6037" y="7573"/>
                    <a:pt x="6715" y="7632"/>
                  </a:cubicBezTo>
                  <a:lnTo>
                    <a:pt x="6727" y="7632"/>
                  </a:lnTo>
                  <a:cubicBezTo>
                    <a:pt x="6799" y="7632"/>
                    <a:pt x="6882" y="7573"/>
                    <a:pt x="6894" y="7478"/>
                  </a:cubicBezTo>
                  <a:cubicBezTo>
                    <a:pt x="6906" y="7394"/>
                    <a:pt x="6834" y="7323"/>
                    <a:pt x="6739" y="7299"/>
                  </a:cubicBezTo>
                  <a:cubicBezTo>
                    <a:pt x="6037" y="7228"/>
                    <a:pt x="5406" y="6966"/>
                    <a:pt x="4882" y="6549"/>
                  </a:cubicBezTo>
                  <a:cubicBezTo>
                    <a:pt x="2298" y="4465"/>
                    <a:pt x="3822" y="310"/>
                    <a:pt x="7096" y="310"/>
                  </a:cubicBezTo>
                  <a:cubicBezTo>
                    <a:pt x="8942" y="310"/>
                    <a:pt x="10418" y="1703"/>
                    <a:pt x="10597" y="3465"/>
                  </a:cubicBezTo>
                  <a:cubicBezTo>
                    <a:pt x="10609" y="3549"/>
                    <a:pt x="10692" y="3608"/>
                    <a:pt x="10775" y="3608"/>
                  </a:cubicBezTo>
                  <a:cubicBezTo>
                    <a:pt x="10871" y="3596"/>
                    <a:pt x="10930" y="3525"/>
                    <a:pt x="10930" y="3430"/>
                  </a:cubicBezTo>
                  <a:cubicBezTo>
                    <a:pt x="10728" y="1525"/>
                    <a:pt x="9120" y="1"/>
                    <a:pt x="7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27"/>
            <p:cNvSpPr/>
            <p:nvPr/>
          </p:nvSpPr>
          <p:spPr>
            <a:xfrm>
              <a:off x="3658105" y="3389599"/>
              <a:ext cx="208820" cy="199431"/>
            </a:xfrm>
            <a:custGeom>
              <a:avLst/>
              <a:gdLst/>
              <a:ahLst/>
              <a:cxnLst/>
              <a:rect l="l" t="t" r="r" b="b"/>
              <a:pathLst>
                <a:path w="6561" h="6266" extrusionOk="0">
                  <a:moveTo>
                    <a:pt x="3441" y="336"/>
                  </a:moveTo>
                  <a:cubicBezTo>
                    <a:pt x="4989" y="336"/>
                    <a:pt x="6251" y="1587"/>
                    <a:pt x="6251" y="3146"/>
                  </a:cubicBezTo>
                  <a:cubicBezTo>
                    <a:pt x="6251" y="4694"/>
                    <a:pt x="4989" y="5944"/>
                    <a:pt x="3441" y="5944"/>
                  </a:cubicBezTo>
                  <a:cubicBezTo>
                    <a:pt x="2727" y="5944"/>
                    <a:pt x="1989" y="5682"/>
                    <a:pt x="1441" y="5135"/>
                  </a:cubicBezTo>
                  <a:cubicBezTo>
                    <a:pt x="345" y="4027"/>
                    <a:pt x="345" y="2241"/>
                    <a:pt x="1441" y="1158"/>
                  </a:cubicBezTo>
                  <a:cubicBezTo>
                    <a:pt x="1989" y="598"/>
                    <a:pt x="2703" y="336"/>
                    <a:pt x="3441" y="336"/>
                  </a:cubicBezTo>
                  <a:close/>
                  <a:moveTo>
                    <a:pt x="3428" y="0"/>
                  </a:moveTo>
                  <a:cubicBezTo>
                    <a:pt x="2628" y="0"/>
                    <a:pt x="1828" y="307"/>
                    <a:pt x="1215" y="920"/>
                  </a:cubicBezTo>
                  <a:cubicBezTo>
                    <a:pt x="0" y="2134"/>
                    <a:pt x="0" y="4123"/>
                    <a:pt x="1215" y="5337"/>
                  </a:cubicBezTo>
                  <a:cubicBezTo>
                    <a:pt x="1822" y="5944"/>
                    <a:pt x="2631" y="6266"/>
                    <a:pt x="3429" y="6266"/>
                  </a:cubicBezTo>
                  <a:cubicBezTo>
                    <a:pt x="5144" y="6266"/>
                    <a:pt x="6561" y="4873"/>
                    <a:pt x="6561" y="3134"/>
                  </a:cubicBezTo>
                  <a:cubicBezTo>
                    <a:pt x="6561" y="2301"/>
                    <a:pt x="6227" y="1515"/>
                    <a:pt x="5632" y="920"/>
                  </a:cubicBezTo>
                  <a:cubicBezTo>
                    <a:pt x="5025" y="307"/>
                    <a:pt x="4227" y="0"/>
                    <a:pt x="34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7"/>
            <p:cNvSpPr/>
            <p:nvPr/>
          </p:nvSpPr>
          <p:spPr>
            <a:xfrm>
              <a:off x="3720614" y="3426805"/>
              <a:ext cx="95164" cy="116011"/>
            </a:xfrm>
            <a:custGeom>
              <a:avLst/>
              <a:gdLst/>
              <a:ahLst/>
              <a:cxnLst/>
              <a:rect l="l" t="t" r="r" b="b"/>
              <a:pathLst>
                <a:path w="2990" h="3645" extrusionOk="0">
                  <a:moveTo>
                    <a:pt x="1477" y="334"/>
                  </a:moveTo>
                  <a:cubicBezTo>
                    <a:pt x="1834" y="334"/>
                    <a:pt x="2132" y="632"/>
                    <a:pt x="2132" y="989"/>
                  </a:cubicBezTo>
                  <a:cubicBezTo>
                    <a:pt x="2132" y="1334"/>
                    <a:pt x="1834" y="1632"/>
                    <a:pt x="1477" y="1632"/>
                  </a:cubicBezTo>
                  <a:cubicBezTo>
                    <a:pt x="1120" y="1632"/>
                    <a:pt x="822" y="1334"/>
                    <a:pt x="822" y="989"/>
                  </a:cubicBezTo>
                  <a:cubicBezTo>
                    <a:pt x="822" y="608"/>
                    <a:pt x="1120" y="334"/>
                    <a:pt x="1477" y="334"/>
                  </a:cubicBezTo>
                  <a:close/>
                  <a:moveTo>
                    <a:pt x="1906" y="1953"/>
                  </a:moveTo>
                  <a:cubicBezTo>
                    <a:pt x="2287" y="1953"/>
                    <a:pt x="2620" y="2263"/>
                    <a:pt x="2620" y="2668"/>
                  </a:cubicBezTo>
                  <a:lnTo>
                    <a:pt x="2620" y="3335"/>
                  </a:lnTo>
                  <a:lnTo>
                    <a:pt x="2275" y="3335"/>
                  </a:lnTo>
                  <a:lnTo>
                    <a:pt x="2275" y="2632"/>
                  </a:lnTo>
                  <a:cubicBezTo>
                    <a:pt x="2275" y="2549"/>
                    <a:pt x="2203" y="2477"/>
                    <a:pt x="2108" y="2477"/>
                  </a:cubicBezTo>
                  <a:cubicBezTo>
                    <a:pt x="2025" y="2477"/>
                    <a:pt x="1953" y="2549"/>
                    <a:pt x="1953" y="2632"/>
                  </a:cubicBezTo>
                  <a:lnTo>
                    <a:pt x="1953" y="3335"/>
                  </a:lnTo>
                  <a:lnTo>
                    <a:pt x="953" y="3335"/>
                  </a:lnTo>
                  <a:lnTo>
                    <a:pt x="953" y="2632"/>
                  </a:lnTo>
                  <a:cubicBezTo>
                    <a:pt x="953" y="2549"/>
                    <a:pt x="882" y="2477"/>
                    <a:pt x="787" y="2477"/>
                  </a:cubicBezTo>
                  <a:cubicBezTo>
                    <a:pt x="691" y="2477"/>
                    <a:pt x="620" y="2549"/>
                    <a:pt x="620" y="2632"/>
                  </a:cubicBezTo>
                  <a:lnTo>
                    <a:pt x="620" y="3335"/>
                  </a:lnTo>
                  <a:lnTo>
                    <a:pt x="263" y="3335"/>
                  </a:lnTo>
                  <a:lnTo>
                    <a:pt x="263" y="2668"/>
                  </a:lnTo>
                  <a:cubicBezTo>
                    <a:pt x="263" y="2275"/>
                    <a:pt x="584" y="1953"/>
                    <a:pt x="977" y="1953"/>
                  </a:cubicBezTo>
                  <a:close/>
                  <a:moveTo>
                    <a:pt x="1477" y="1"/>
                  </a:moveTo>
                  <a:cubicBezTo>
                    <a:pt x="941" y="1"/>
                    <a:pt x="501" y="429"/>
                    <a:pt x="501" y="965"/>
                  </a:cubicBezTo>
                  <a:cubicBezTo>
                    <a:pt x="501" y="1239"/>
                    <a:pt x="608" y="1477"/>
                    <a:pt x="787" y="1656"/>
                  </a:cubicBezTo>
                  <a:cubicBezTo>
                    <a:pt x="322" y="1763"/>
                    <a:pt x="1" y="2180"/>
                    <a:pt x="1" y="2656"/>
                  </a:cubicBezTo>
                  <a:lnTo>
                    <a:pt x="1" y="3335"/>
                  </a:lnTo>
                  <a:cubicBezTo>
                    <a:pt x="1" y="3501"/>
                    <a:pt x="132" y="3644"/>
                    <a:pt x="310" y="3644"/>
                  </a:cubicBezTo>
                  <a:lnTo>
                    <a:pt x="2680" y="3644"/>
                  </a:lnTo>
                  <a:cubicBezTo>
                    <a:pt x="2846" y="3644"/>
                    <a:pt x="2989" y="3513"/>
                    <a:pt x="2989" y="3335"/>
                  </a:cubicBezTo>
                  <a:lnTo>
                    <a:pt x="2989" y="2656"/>
                  </a:lnTo>
                  <a:cubicBezTo>
                    <a:pt x="2965" y="2180"/>
                    <a:pt x="2620" y="1763"/>
                    <a:pt x="2156" y="1656"/>
                  </a:cubicBezTo>
                  <a:cubicBezTo>
                    <a:pt x="2334" y="1477"/>
                    <a:pt x="2442" y="1239"/>
                    <a:pt x="2442" y="965"/>
                  </a:cubicBezTo>
                  <a:cubicBezTo>
                    <a:pt x="2442" y="429"/>
                    <a:pt x="2013" y="1"/>
                    <a:pt x="1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7"/>
            <p:cNvSpPr/>
            <p:nvPr/>
          </p:nvSpPr>
          <p:spPr>
            <a:xfrm>
              <a:off x="3773671" y="3496030"/>
              <a:ext cx="115597" cy="114993"/>
            </a:xfrm>
            <a:custGeom>
              <a:avLst/>
              <a:gdLst/>
              <a:ahLst/>
              <a:cxnLst/>
              <a:rect l="l" t="t" r="r" b="b"/>
              <a:pathLst>
                <a:path w="3632" h="3613" extrusionOk="0">
                  <a:moveTo>
                    <a:pt x="3433" y="0"/>
                  </a:moveTo>
                  <a:cubicBezTo>
                    <a:pt x="3361" y="0"/>
                    <a:pt x="3297" y="65"/>
                    <a:pt x="3287" y="148"/>
                  </a:cubicBezTo>
                  <a:cubicBezTo>
                    <a:pt x="3120" y="1803"/>
                    <a:pt x="1810" y="3112"/>
                    <a:pt x="143" y="3291"/>
                  </a:cubicBezTo>
                  <a:cubicBezTo>
                    <a:pt x="60" y="3303"/>
                    <a:pt x="1" y="3374"/>
                    <a:pt x="1" y="3469"/>
                  </a:cubicBezTo>
                  <a:cubicBezTo>
                    <a:pt x="13" y="3553"/>
                    <a:pt x="72" y="3612"/>
                    <a:pt x="167" y="3612"/>
                  </a:cubicBezTo>
                  <a:lnTo>
                    <a:pt x="179" y="3612"/>
                  </a:lnTo>
                  <a:cubicBezTo>
                    <a:pt x="1989" y="3422"/>
                    <a:pt x="3442" y="1993"/>
                    <a:pt x="3620" y="183"/>
                  </a:cubicBezTo>
                  <a:cubicBezTo>
                    <a:pt x="3632" y="88"/>
                    <a:pt x="3561" y="17"/>
                    <a:pt x="3465" y="5"/>
                  </a:cubicBezTo>
                  <a:cubicBezTo>
                    <a:pt x="3454" y="2"/>
                    <a:pt x="3443" y="0"/>
                    <a:pt x="34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3" name="Picture 22" descr="A graph of stock market&#10;&#10;Description automatically generated with medium confidence">
            <a:extLst>
              <a:ext uri="{FF2B5EF4-FFF2-40B4-BE49-F238E27FC236}">
                <a16:creationId xmlns:a16="http://schemas.microsoft.com/office/drawing/2014/main" id="{58623379-C41F-4693-6535-D81FE94C3B8E}"/>
              </a:ext>
            </a:extLst>
          </p:cNvPr>
          <p:cNvPicPr>
            <a:picLocks noChangeAspect="1"/>
          </p:cNvPicPr>
          <p:nvPr/>
        </p:nvPicPr>
        <p:blipFill>
          <a:blip r:embed="rId3">
            <a:alphaModFix amt="30000"/>
          </a:blip>
          <a:stretch>
            <a:fillRect/>
          </a:stretch>
        </p:blipFill>
        <p:spPr>
          <a:xfrm>
            <a:off x="1" y="1"/>
            <a:ext cx="9143999" cy="5143500"/>
          </a:xfrm>
          <a:prstGeom prst="rect">
            <a:avLst/>
          </a:prstGeom>
        </p:spPr>
      </p:pic>
      <p:sp>
        <p:nvSpPr>
          <p:cNvPr id="2" name="Google Shape;1081;p37">
            <a:extLst>
              <a:ext uri="{FF2B5EF4-FFF2-40B4-BE49-F238E27FC236}">
                <a16:creationId xmlns:a16="http://schemas.microsoft.com/office/drawing/2014/main" id="{2C823FC9-5DE6-7336-A42A-9FA01F6612EB}"/>
              </a:ext>
            </a:extLst>
          </p:cNvPr>
          <p:cNvSpPr txBox="1">
            <a:spLocks/>
          </p:cNvSpPr>
          <p:nvPr/>
        </p:nvSpPr>
        <p:spPr>
          <a:xfrm>
            <a:off x="2037000" y="1496400"/>
            <a:ext cx="5070000" cy="2150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200"/>
              <a:buFont typeface="Advent Pro SemiBold"/>
              <a:buNone/>
              <a:defRPr sz="2000" b="0" i="0" u="none" strike="noStrike" cap="none">
                <a:solidFill>
                  <a:schemeClr val="lt1"/>
                </a:solidFill>
                <a:latin typeface="Advent Pro SemiBold"/>
                <a:ea typeface="Advent Pro SemiBold"/>
                <a:cs typeface="Advent Pro SemiBold"/>
                <a:sym typeface="Advent Pro SemiBold"/>
              </a:defRPr>
            </a:lvl1pPr>
            <a:lvl2pPr marR="0" lvl="1"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2pPr>
            <a:lvl3pPr marR="0" lvl="2"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3pPr>
            <a:lvl4pPr marR="0" lvl="3"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4pPr>
            <a:lvl5pPr marR="0" lvl="4"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5pPr>
            <a:lvl6pPr marR="0" lvl="5"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6pPr>
            <a:lvl7pPr marR="0" lvl="6"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7pPr>
            <a:lvl8pPr marR="0" lvl="7"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8pPr>
            <a:lvl9pPr marR="0" lvl="8"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9pPr>
          </a:lstStyle>
          <a:p>
            <a:pPr algn="ctr"/>
            <a:r>
              <a:rPr lang="en-IN" sz="7200" dirty="0">
                <a:latin typeface="Times New Roman" panose="02020603050405020304" pitchFamily="18" charset="0"/>
                <a:cs typeface="Times New Roman" panose="02020603050405020304" pitchFamily="18" charset="0"/>
              </a:rPr>
              <a:t>Appendix</a:t>
            </a:r>
            <a:endParaRPr lang="en-IN" sz="7200" dirty="0">
              <a:solidFill>
                <a:schemeClr val="accent3"/>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0421024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71">
          <a:extLst>
            <a:ext uri="{FF2B5EF4-FFF2-40B4-BE49-F238E27FC236}">
              <a16:creationId xmlns:a16="http://schemas.microsoft.com/office/drawing/2014/main" id="{A00E8FFA-25C4-5B52-7B1C-2D5CCED74940}"/>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6032D43A-1110-8E8E-C010-A3EE0F4EAE11}"/>
              </a:ext>
            </a:extLst>
          </p:cNvPr>
          <p:cNvSpPr txBox="1"/>
          <p:nvPr/>
        </p:nvSpPr>
        <p:spPr>
          <a:xfrm>
            <a:off x="2260668" y="846692"/>
            <a:ext cx="6482972" cy="461665"/>
          </a:xfrm>
          <a:prstGeom prst="rect">
            <a:avLst/>
          </a:prstGeom>
          <a:noFill/>
        </p:spPr>
        <p:txBody>
          <a:bodyPr wrap="square" rtlCol="0">
            <a:spAutoFit/>
          </a:bodyPr>
          <a:lstStyle/>
          <a:p>
            <a:r>
              <a:rPr lang="en-US" sz="2400" b="1" i="1" dirty="0">
                <a:solidFill>
                  <a:schemeClr val="bg1"/>
                </a:solidFill>
                <a:latin typeface="Times New Roman" panose="02020603050405020304" pitchFamily="18" charset="0"/>
                <a:cs typeface="Times New Roman" panose="02020603050405020304" pitchFamily="18" charset="0"/>
              </a:rPr>
              <a:t>Data Pre-processing and Train-Test-Valid Split</a:t>
            </a:r>
          </a:p>
        </p:txBody>
      </p:sp>
      <p:sp>
        <p:nvSpPr>
          <p:cNvPr id="483" name="Google Shape;483;p27">
            <a:extLst>
              <a:ext uri="{FF2B5EF4-FFF2-40B4-BE49-F238E27FC236}">
                <a16:creationId xmlns:a16="http://schemas.microsoft.com/office/drawing/2014/main" id="{8E11D0F1-D92C-2735-AB72-94DAD7417CC2}"/>
              </a:ext>
            </a:extLst>
          </p:cNvPr>
          <p:cNvSpPr/>
          <p:nvPr/>
        </p:nvSpPr>
        <p:spPr>
          <a:xfrm>
            <a:off x="1317660" y="675291"/>
            <a:ext cx="824100" cy="824100"/>
          </a:xfrm>
          <a:prstGeom prst="rect">
            <a:avLst/>
          </a:prstGeom>
          <a:solidFill>
            <a:schemeClr val="accent4">
              <a:lumMod val="40000"/>
              <a:lumOff val="6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7">
            <a:extLst>
              <a:ext uri="{FF2B5EF4-FFF2-40B4-BE49-F238E27FC236}">
                <a16:creationId xmlns:a16="http://schemas.microsoft.com/office/drawing/2014/main" id="{9BB35C0F-34FA-A334-D29A-A6D60C05812B}"/>
              </a:ext>
            </a:extLst>
          </p:cNvPr>
          <p:cNvSpPr/>
          <p:nvPr/>
        </p:nvSpPr>
        <p:spPr>
          <a:xfrm>
            <a:off x="630683" y="1958686"/>
            <a:ext cx="238733" cy="238031"/>
          </a:xfrm>
          <a:custGeom>
            <a:avLst/>
            <a:gdLst/>
            <a:ahLst/>
            <a:cxnLst/>
            <a:rect l="l" t="t" r="r" b="b"/>
            <a:pathLst>
              <a:path w="6593" h="6575" extrusionOk="0">
                <a:moveTo>
                  <a:pt x="6256" y="338"/>
                </a:moveTo>
                <a:lnTo>
                  <a:pt x="6256" y="6237"/>
                </a:lnTo>
                <a:lnTo>
                  <a:pt x="338" y="6237"/>
                </a:lnTo>
                <a:lnTo>
                  <a:pt x="338" y="338"/>
                </a:lnTo>
                <a:close/>
                <a:moveTo>
                  <a:pt x="1" y="1"/>
                </a:moveTo>
                <a:lnTo>
                  <a:pt x="1" y="6574"/>
                </a:lnTo>
                <a:lnTo>
                  <a:pt x="6593" y="6574"/>
                </a:lnTo>
                <a:lnTo>
                  <a:pt x="659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7">
            <a:extLst>
              <a:ext uri="{FF2B5EF4-FFF2-40B4-BE49-F238E27FC236}">
                <a16:creationId xmlns:a16="http://schemas.microsoft.com/office/drawing/2014/main" id="{8BD38597-2923-5B19-69A6-0616A19DB563}"/>
              </a:ext>
            </a:extLst>
          </p:cNvPr>
          <p:cNvSpPr/>
          <p:nvPr/>
        </p:nvSpPr>
        <p:spPr>
          <a:xfrm>
            <a:off x="7489808" y="2386862"/>
            <a:ext cx="238733" cy="238031"/>
          </a:xfrm>
          <a:custGeom>
            <a:avLst/>
            <a:gdLst/>
            <a:ahLst/>
            <a:cxnLst/>
            <a:rect l="l" t="t" r="r" b="b"/>
            <a:pathLst>
              <a:path w="6593" h="6575" extrusionOk="0">
                <a:moveTo>
                  <a:pt x="6256" y="338"/>
                </a:moveTo>
                <a:lnTo>
                  <a:pt x="6256" y="6237"/>
                </a:lnTo>
                <a:lnTo>
                  <a:pt x="338" y="6237"/>
                </a:lnTo>
                <a:lnTo>
                  <a:pt x="338" y="338"/>
                </a:lnTo>
                <a:close/>
                <a:moveTo>
                  <a:pt x="1" y="1"/>
                </a:moveTo>
                <a:lnTo>
                  <a:pt x="1" y="6574"/>
                </a:lnTo>
                <a:lnTo>
                  <a:pt x="6593" y="6574"/>
                </a:lnTo>
                <a:lnTo>
                  <a:pt x="659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1" name="Google Shape;491;p27">
            <a:extLst>
              <a:ext uri="{FF2B5EF4-FFF2-40B4-BE49-F238E27FC236}">
                <a16:creationId xmlns:a16="http://schemas.microsoft.com/office/drawing/2014/main" id="{A4DB3B01-E214-4B50-386B-4C5A73732A00}"/>
              </a:ext>
            </a:extLst>
          </p:cNvPr>
          <p:cNvGrpSpPr/>
          <p:nvPr/>
        </p:nvGrpSpPr>
        <p:grpSpPr>
          <a:xfrm>
            <a:off x="4075558" y="1684660"/>
            <a:ext cx="577210" cy="580282"/>
            <a:chOff x="3095745" y="3805393"/>
            <a:chExt cx="352840" cy="354717"/>
          </a:xfrm>
        </p:grpSpPr>
        <p:sp>
          <p:nvSpPr>
            <p:cNvPr id="492" name="Google Shape;492;p27">
              <a:extLst>
                <a:ext uri="{FF2B5EF4-FFF2-40B4-BE49-F238E27FC236}">
                  <a16:creationId xmlns:a16="http://schemas.microsoft.com/office/drawing/2014/main" id="{FC53E8A0-6E39-16F2-EA64-24B762E70B74}"/>
                </a:ext>
              </a:extLst>
            </p:cNvPr>
            <p:cNvSpPr/>
            <p:nvPr/>
          </p:nvSpPr>
          <p:spPr>
            <a:xfrm>
              <a:off x="3095745" y="3805393"/>
              <a:ext cx="272093" cy="271711"/>
            </a:xfrm>
            <a:custGeom>
              <a:avLst/>
              <a:gdLst/>
              <a:ahLst/>
              <a:cxnLst/>
              <a:rect l="l" t="t" r="r" b="b"/>
              <a:pathLst>
                <a:path w="8549" h="8537" extrusionOk="0">
                  <a:moveTo>
                    <a:pt x="4025" y="0"/>
                  </a:moveTo>
                  <a:cubicBezTo>
                    <a:pt x="3763" y="0"/>
                    <a:pt x="3525" y="179"/>
                    <a:pt x="3489" y="441"/>
                  </a:cubicBezTo>
                  <a:lnTo>
                    <a:pt x="3322" y="1262"/>
                  </a:lnTo>
                  <a:cubicBezTo>
                    <a:pt x="3155" y="1322"/>
                    <a:pt x="2977" y="1381"/>
                    <a:pt x="2834" y="1465"/>
                  </a:cubicBezTo>
                  <a:lnTo>
                    <a:pt x="2132" y="1012"/>
                  </a:lnTo>
                  <a:cubicBezTo>
                    <a:pt x="2036" y="947"/>
                    <a:pt x="1929" y="915"/>
                    <a:pt x="1825" y="915"/>
                  </a:cubicBezTo>
                  <a:cubicBezTo>
                    <a:pt x="1683" y="915"/>
                    <a:pt x="1544" y="974"/>
                    <a:pt x="1441" y="1084"/>
                  </a:cubicBezTo>
                  <a:lnTo>
                    <a:pt x="1084" y="1441"/>
                  </a:lnTo>
                  <a:cubicBezTo>
                    <a:pt x="905" y="1619"/>
                    <a:pt x="881" y="1917"/>
                    <a:pt x="1012" y="2119"/>
                  </a:cubicBezTo>
                  <a:lnTo>
                    <a:pt x="1477" y="2822"/>
                  </a:lnTo>
                  <a:cubicBezTo>
                    <a:pt x="1381" y="2989"/>
                    <a:pt x="1322" y="3155"/>
                    <a:pt x="1262" y="3310"/>
                  </a:cubicBezTo>
                  <a:lnTo>
                    <a:pt x="453" y="3477"/>
                  </a:lnTo>
                  <a:cubicBezTo>
                    <a:pt x="191" y="3524"/>
                    <a:pt x="0" y="3763"/>
                    <a:pt x="0" y="4013"/>
                  </a:cubicBezTo>
                  <a:lnTo>
                    <a:pt x="0" y="4525"/>
                  </a:lnTo>
                  <a:cubicBezTo>
                    <a:pt x="0" y="4775"/>
                    <a:pt x="179" y="5013"/>
                    <a:pt x="453" y="5060"/>
                  </a:cubicBezTo>
                  <a:lnTo>
                    <a:pt x="1262" y="5215"/>
                  </a:lnTo>
                  <a:cubicBezTo>
                    <a:pt x="1322" y="5382"/>
                    <a:pt x="1381" y="5560"/>
                    <a:pt x="1477" y="5715"/>
                  </a:cubicBezTo>
                  <a:lnTo>
                    <a:pt x="1012" y="6406"/>
                  </a:lnTo>
                  <a:cubicBezTo>
                    <a:pt x="869" y="6632"/>
                    <a:pt x="893" y="6918"/>
                    <a:pt x="1084" y="7096"/>
                  </a:cubicBezTo>
                  <a:lnTo>
                    <a:pt x="1441" y="7453"/>
                  </a:lnTo>
                  <a:cubicBezTo>
                    <a:pt x="1544" y="7557"/>
                    <a:pt x="1687" y="7608"/>
                    <a:pt x="1830" y="7608"/>
                  </a:cubicBezTo>
                  <a:cubicBezTo>
                    <a:pt x="1935" y="7608"/>
                    <a:pt x="2041" y="7580"/>
                    <a:pt x="2132" y="7525"/>
                  </a:cubicBezTo>
                  <a:lnTo>
                    <a:pt x="2834" y="7061"/>
                  </a:lnTo>
                  <a:cubicBezTo>
                    <a:pt x="2989" y="7156"/>
                    <a:pt x="3155" y="7215"/>
                    <a:pt x="3322" y="7275"/>
                  </a:cubicBezTo>
                  <a:lnTo>
                    <a:pt x="3489" y="8096"/>
                  </a:lnTo>
                  <a:cubicBezTo>
                    <a:pt x="3525" y="8346"/>
                    <a:pt x="3763" y="8537"/>
                    <a:pt x="4025" y="8537"/>
                  </a:cubicBezTo>
                  <a:lnTo>
                    <a:pt x="4525" y="8537"/>
                  </a:lnTo>
                  <a:cubicBezTo>
                    <a:pt x="4775" y="8537"/>
                    <a:pt x="5013" y="8358"/>
                    <a:pt x="5060" y="8096"/>
                  </a:cubicBezTo>
                  <a:lnTo>
                    <a:pt x="5227" y="7275"/>
                  </a:lnTo>
                  <a:cubicBezTo>
                    <a:pt x="5358" y="7227"/>
                    <a:pt x="5489" y="7180"/>
                    <a:pt x="5632" y="7120"/>
                  </a:cubicBezTo>
                  <a:cubicBezTo>
                    <a:pt x="5692" y="7084"/>
                    <a:pt x="5727" y="6977"/>
                    <a:pt x="5692" y="6894"/>
                  </a:cubicBezTo>
                  <a:cubicBezTo>
                    <a:pt x="5655" y="6821"/>
                    <a:pt x="5584" y="6790"/>
                    <a:pt x="5515" y="6790"/>
                  </a:cubicBezTo>
                  <a:cubicBezTo>
                    <a:pt x="5494" y="6790"/>
                    <a:pt x="5473" y="6793"/>
                    <a:pt x="5453" y="6799"/>
                  </a:cubicBezTo>
                  <a:cubicBezTo>
                    <a:pt x="5299" y="6870"/>
                    <a:pt x="5156" y="6918"/>
                    <a:pt x="5001" y="6965"/>
                  </a:cubicBezTo>
                  <a:cubicBezTo>
                    <a:pt x="4941" y="6977"/>
                    <a:pt x="4882" y="7037"/>
                    <a:pt x="4882" y="7096"/>
                  </a:cubicBezTo>
                  <a:lnTo>
                    <a:pt x="4703" y="8025"/>
                  </a:lnTo>
                  <a:cubicBezTo>
                    <a:pt x="4691" y="8108"/>
                    <a:pt x="4596" y="8180"/>
                    <a:pt x="4513" y="8180"/>
                  </a:cubicBezTo>
                  <a:lnTo>
                    <a:pt x="4001" y="8180"/>
                  </a:lnTo>
                  <a:cubicBezTo>
                    <a:pt x="3917" y="8180"/>
                    <a:pt x="3822" y="8120"/>
                    <a:pt x="3810" y="8025"/>
                  </a:cubicBezTo>
                  <a:lnTo>
                    <a:pt x="3632" y="7096"/>
                  </a:lnTo>
                  <a:cubicBezTo>
                    <a:pt x="3620" y="7037"/>
                    <a:pt x="3572" y="6977"/>
                    <a:pt x="3513" y="6965"/>
                  </a:cubicBezTo>
                  <a:cubicBezTo>
                    <a:pt x="3310" y="6906"/>
                    <a:pt x="3096" y="6811"/>
                    <a:pt x="2905" y="6703"/>
                  </a:cubicBezTo>
                  <a:cubicBezTo>
                    <a:pt x="2876" y="6691"/>
                    <a:pt x="2843" y="6686"/>
                    <a:pt x="2812" y="6686"/>
                  </a:cubicBezTo>
                  <a:cubicBezTo>
                    <a:pt x="2780" y="6686"/>
                    <a:pt x="2751" y="6691"/>
                    <a:pt x="2727" y="6703"/>
                  </a:cubicBezTo>
                  <a:lnTo>
                    <a:pt x="1941" y="7227"/>
                  </a:lnTo>
                  <a:cubicBezTo>
                    <a:pt x="1904" y="7249"/>
                    <a:pt x="1864" y="7260"/>
                    <a:pt x="1824" y="7260"/>
                  </a:cubicBezTo>
                  <a:cubicBezTo>
                    <a:pt x="1774" y="7260"/>
                    <a:pt x="1725" y="7243"/>
                    <a:pt x="1679" y="7203"/>
                  </a:cubicBezTo>
                  <a:lnTo>
                    <a:pt x="1322" y="6846"/>
                  </a:lnTo>
                  <a:cubicBezTo>
                    <a:pt x="1262" y="6787"/>
                    <a:pt x="1250" y="6680"/>
                    <a:pt x="1298" y="6584"/>
                  </a:cubicBezTo>
                  <a:lnTo>
                    <a:pt x="1822" y="5799"/>
                  </a:lnTo>
                  <a:cubicBezTo>
                    <a:pt x="1846" y="5739"/>
                    <a:pt x="1858" y="5679"/>
                    <a:pt x="1822" y="5620"/>
                  </a:cubicBezTo>
                  <a:cubicBezTo>
                    <a:pt x="1715" y="5429"/>
                    <a:pt x="1620" y="5215"/>
                    <a:pt x="1560" y="5013"/>
                  </a:cubicBezTo>
                  <a:cubicBezTo>
                    <a:pt x="1548" y="4953"/>
                    <a:pt x="1489" y="4894"/>
                    <a:pt x="1429" y="4894"/>
                  </a:cubicBezTo>
                  <a:lnTo>
                    <a:pt x="512" y="4715"/>
                  </a:lnTo>
                  <a:cubicBezTo>
                    <a:pt x="417" y="4703"/>
                    <a:pt x="346" y="4608"/>
                    <a:pt x="346" y="4525"/>
                  </a:cubicBezTo>
                  <a:lnTo>
                    <a:pt x="346" y="4013"/>
                  </a:lnTo>
                  <a:cubicBezTo>
                    <a:pt x="346" y="3929"/>
                    <a:pt x="405" y="3834"/>
                    <a:pt x="512" y="3822"/>
                  </a:cubicBezTo>
                  <a:lnTo>
                    <a:pt x="1429" y="3643"/>
                  </a:lnTo>
                  <a:cubicBezTo>
                    <a:pt x="1489" y="3632"/>
                    <a:pt x="1548" y="3584"/>
                    <a:pt x="1560" y="3524"/>
                  </a:cubicBezTo>
                  <a:cubicBezTo>
                    <a:pt x="1620" y="3322"/>
                    <a:pt x="1715" y="3108"/>
                    <a:pt x="1822" y="2917"/>
                  </a:cubicBezTo>
                  <a:cubicBezTo>
                    <a:pt x="1846" y="2858"/>
                    <a:pt x="1846" y="2786"/>
                    <a:pt x="1822" y="2739"/>
                  </a:cubicBezTo>
                  <a:lnTo>
                    <a:pt x="1298" y="1941"/>
                  </a:lnTo>
                  <a:cubicBezTo>
                    <a:pt x="1250" y="1869"/>
                    <a:pt x="1250" y="1762"/>
                    <a:pt x="1322" y="1691"/>
                  </a:cubicBezTo>
                  <a:lnTo>
                    <a:pt x="1679" y="1334"/>
                  </a:lnTo>
                  <a:cubicBezTo>
                    <a:pt x="1714" y="1299"/>
                    <a:pt x="1765" y="1280"/>
                    <a:pt x="1820" y="1280"/>
                  </a:cubicBezTo>
                  <a:cubicBezTo>
                    <a:pt x="1859" y="1280"/>
                    <a:pt x="1901" y="1290"/>
                    <a:pt x="1941" y="1310"/>
                  </a:cubicBezTo>
                  <a:lnTo>
                    <a:pt x="2727" y="1822"/>
                  </a:lnTo>
                  <a:cubicBezTo>
                    <a:pt x="2759" y="1841"/>
                    <a:pt x="2791" y="1853"/>
                    <a:pt x="2822" y="1853"/>
                  </a:cubicBezTo>
                  <a:cubicBezTo>
                    <a:pt x="2850" y="1853"/>
                    <a:pt x="2878" y="1844"/>
                    <a:pt x="2905" y="1822"/>
                  </a:cubicBezTo>
                  <a:cubicBezTo>
                    <a:pt x="3096" y="1727"/>
                    <a:pt x="3310" y="1631"/>
                    <a:pt x="3513" y="1572"/>
                  </a:cubicBezTo>
                  <a:cubicBezTo>
                    <a:pt x="3572" y="1560"/>
                    <a:pt x="3632" y="1500"/>
                    <a:pt x="3632" y="1441"/>
                  </a:cubicBezTo>
                  <a:lnTo>
                    <a:pt x="3810" y="512"/>
                  </a:lnTo>
                  <a:cubicBezTo>
                    <a:pt x="3822" y="429"/>
                    <a:pt x="3917" y="357"/>
                    <a:pt x="4001" y="357"/>
                  </a:cubicBezTo>
                  <a:lnTo>
                    <a:pt x="4513" y="357"/>
                  </a:lnTo>
                  <a:cubicBezTo>
                    <a:pt x="4596" y="357"/>
                    <a:pt x="4691" y="417"/>
                    <a:pt x="4703" y="512"/>
                  </a:cubicBezTo>
                  <a:lnTo>
                    <a:pt x="4882" y="1441"/>
                  </a:lnTo>
                  <a:cubicBezTo>
                    <a:pt x="4894" y="1500"/>
                    <a:pt x="4941" y="1560"/>
                    <a:pt x="5001" y="1572"/>
                  </a:cubicBezTo>
                  <a:cubicBezTo>
                    <a:pt x="5215" y="1631"/>
                    <a:pt x="5418" y="1727"/>
                    <a:pt x="5608" y="1822"/>
                  </a:cubicBezTo>
                  <a:cubicBezTo>
                    <a:pt x="5638" y="1840"/>
                    <a:pt x="5674" y="1849"/>
                    <a:pt x="5706" y="1849"/>
                  </a:cubicBezTo>
                  <a:cubicBezTo>
                    <a:pt x="5739" y="1849"/>
                    <a:pt x="5769" y="1840"/>
                    <a:pt x="5787" y="1822"/>
                  </a:cubicBezTo>
                  <a:lnTo>
                    <a:pt x="6584" y="1310"/>
                  </a:lnTo>
                  <a:cubicBezTo>
                    <a:pt x="6617" y="1288"/>
                    <a:pt x="6656" y="1277"/>
                    <a:pt x="6696" y="1277"/>
                  </a:cubicBezTo>
                  <a:cubicBezTo>
                    <a:pt x="6745" y="1277"/>
                    <a:pt x="6795" y="1294"/>
                    <a:pt x="6835" y="1334"/>
                  </a:cubicBezTo>
                  <a:lnTo>
                    <a:pt x="7192" y="1691"/>
                  </a:lnTo>
                  <a:cubicBezTo>
                    <a:pt x="7251" y="1750"/>
                    <a:pt x="7263" y="1858"/>
                    <a:pt x="7216" y="1941"/>
                  </a:cubicBezTo>
                  <a:lnTo>
                    <a:pt x="6704" y="2739"/>
                  </a:lnTo>
                  <a:cubicBezTo>
                    <a:pt x="6668" y="2798"/>
                    <a:pt x="6656" y="2858"/>
                    <a:pt x="6704" y="2917"/>
                  </a:cubicBezTo>
                  <a:cubicBezTo>
                    <a:pt x="6799" y="3108"/>
                    <a:pt x="6894" y="3322"/>
                    <a:pt x="6954" y="3524"/>
                  </a:cubicBezTo>
                  <a:cubicBezTo>
                    <a:pt x="6965" y="3584"/>
                    <a:pt x="7025" y="3643"/>
                    <a:pt x="7085" y="3643"/>
                  </a:cubicBezTo>
                  <a:lnTo>
                    <a:pt x="8013" y="3822"/>
                  </a:lnTo>
                  <a:cubicBezTo>
                    <a:pt x="8097" y="3834"/>
                    <a:pt x="8168" y="3929"/>
                    <a:pt x="8168" y="4013"/>
                  </a:cubicBezTo>
                  <a:lnTo>
                    <a:pt x="8168" y="4525"/>
                  </a:lnTo>
                  <a:cubicBezTo>
                    <a:pt x="8168" y="4608"/>
                    <a:pt x="8108" y="4703"/>
                    <a:pt x="8013" y="4715"/>
                  </a:cubicBezTo>
                  <a:lnTo>
                    <a:pt x="7085" y="4894"/>
                  </a:lnTo>
                  <a:cubicBezTo>
                    <a:pt x="7025" y="4906"/>
                    <a:pt x="6965" y="4953"/>
                    <a:pt x="6954" y="5013"/>
                  </a:cubicBezTo>
                  <a:cubicBezTo>
                    <a:pt x="6906" y="5156"/>
                    <a:pt x="6846" y="5322"/>
                    <a:pt x="6787" y="5477"/>
                  </a:cubicBezTo>
                  <a:cubicBezTo>
                    <a:pt x="6739" y="5560"/>
                    <a:pt x="6787" y="5668"/>
                    <a:pt x="6882" y="5715"/>
                  </a:cubicBezTo>
                  <a:cubicBezTo>
                    <a:pt x="6903" y="5724"/>
                    <a:pt x="6926" y="5729"/>
                    <a:pt x="6949" y="5729"/>
                  </a:cubicBezTo>
                  <a:cubicBezTo>
                    <a:pt x="7016" y="5729"/>
                    <a:pt x="7085" y="5691"/>
                    <a:pt x="7120" y="5620"/>
                  </a:cubicBezTo>
                  <a:cubicBezTo>
                    <a:pt x="7180" y="5489"/>
                    <a:pt x="7239" y="5358"/>
                    <a:pt x="7275" y="5215"/>
                  </a:cubicBezTo>
                  <a:lnTo>
                    <a:pt x="8097" y="5060"/>
                  </a:lnTo>
                  <a:cubicBezTo>
                    <a:pt x="8347" y="5013"/>
                    <a:pt x="8549" y="4775"/>
                    <a:pt x="8549" y="4525"/>
                  </a:cubicBezTo>
                  <a:lnTo>
                    <a:pt x="8549" y="4013"/>
                  </a:lnTo>
                  <a:cubicBezTo>
                    <a:pt x="8549" y="3763"/>
                    <a:pt x="8370" y="3524"/>
                    <a:pt x="8097" y="3477"/>
                  </a:cubicBezTo>
                  <a:lnTo>
                    <a:pt x="7275" y="3310"/>
                  </a:lnTo>
                  <a:cubicBezTo>
                    <a:pt x="7216" y="3155"/>
                    <a:pt x="7156" y="2977"/>
                    <a:pt x="7073" y="2822"/>
                  </a:cubicBezTo>
                  <a:lnTo>
                    <a:pt x="7537" y="2119"/>
                  </a:lnTo>
                  <a:cubicBezTo>
                    <a:pt x="7680" y="1905"/>
                    <a:pt x="7656" y="1619"/>
                    <a:pt x="7454" y="1441"/>
                  </a:cubicBezTo>
                  <a:lnTo>
                    <a:pt x="7096" y="1084"/>
                  </a:lnTo>
                  <a:cubicBezTo>
                    <a:pt x="6992" y="980"/>
                    <a:pt x="6848" y="924"/>
                    <a:pt x="6705" y="924"/>
                  </a:cubicBezTo>
                  <a:cubicBezTo>
                    <a:pt x="6603" y="924"/>
                    <a:pt x="6502" y="953"/>
                    <a:pt x="6418" y="1012"/>
                  </a:cubicBezTo>
                  <a:lnTo>
                    <a:pt x="5715" y="1465"/>
                  </a:lnTo>
                  <a:cubicBezTo>
                    <a:pt x="5549" y="1381"/>
                    <a:pt x="5394" y="1322"/>
                    <a:pt x="5227" y="1262"/>
                  </a:cubicBezTo>
                  <a:lnTo>
                    <a:pt x="5060" y="441"/>
                  </a:lnTo>
                  <a:cubicBezTo>
                    <a:pt x="5013" y="191"/>
                    <a:pt x="4775" y="0"/>
                    <a:pt x="45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7">
              <a:extLst>
                <a:ext uri="{FF2B5EF4-FFF2-40B4-BE49-F238E27FC236}">
                  <a16:creationId xmlns:a16="http://schemas.microsoft.com/office/drawing/2014/main" id="{9C1AD164-C286-D9D6-680A-794FDE515DD1}"/>
                </a:ext>
              </a:extLst>
            </p:cNvPr>
            <p:cNvSpPr/>
            <p:nvPr/>
          </p:nvSpPr>
          <p:spPr>
            <a:xfrm>
              <a:off x="3184798" y="3878883"/>
              <a:ext cx="109550" cy="94018"/>
            </a:xfrm>
            <a:custGeom>
              <a:avLst/>
              <a:gdLst/>
              <a:ahLst/>
              <a:cxnLst/>
              <a:rect l="l" t="t" r="r" b="b"/>
              <a:pathLst>
                <a:path w="3442" h="2954" extrusionOk="0">
                  <a:moveTo>
                    <a:pt x="1465" y="1"/>
                  </a:moveTo>
                  <a:cubicBezTo>
                    <a:pt x="941" y="1"/>
                    <a:pt x="453" y="191"/>
                    <a:pt x="72" y="561"/>
                  </a:cubicBezTo>
                  <a:cubicBezTo>
                    <a:pt x="0" y="632"/>
                    <a:pt x="0" y="739"/>
                    <a:pt x="72" y="811"/>
                  </a:cubicBezTo>
                  <a:cubicBezTo>
                    <a:pt x="113" y="852"/>
                    <a:pt x="158" y="873"/>
                    <a:pt x="203" y="873"/>
                  </a:cubicBezTo>
                  <a:cubicBezTo>
                    <a:pt x="247" y="873"/>
                    <a:pt x="292" y="852"/>
                    <a:pt x="334" y="811"/>
                  </a:cubicBezTo>
                  <a:cubicBezTo>
                    <a:pt x="631" y="513"/>
                    <a:pt x="1024" y="358"/>
                    <a:pt x="1465" y="358"/>
                  </a:cubicBezTo>
                  <a:cubicBezTo>
                    <a:pt x="2358" y="358"/>
                    <a:pt x="3084" y="1084"/>
                    <a:pt x="3084" y="1977"/>
                  </a:cubicBezTo>
                  <a:cubicBezTo>
                    <a:pt x="3084" y="2227"/>
                    <a:pt x="3024" y="2477"/>
                    <a:pt x="2905" y="2716"/>
                  </a:cubicBezTo>
                  <a:cubicBezTo>
                    <a:pt x="2846" y="2799"/>
                    <a:pt x="2894" y="2894"/>
                    <a:pt x="2977" y="2942"/>
                  </a:cubicBezTo>
                  <a:cubicBezTo>
                    <a:pt x="3013" y="2954"/>
                    <a:pt x="3036" y="2954"/>
                    <a:pt x="3048" y="2954"/>
                  </a:cubicBezTo>
                  <a:cubicBezTo>
                    <a:pt x="3108" y="2954"/>
                    <a:pt x="3167" y="2930"/>
                    <a:pt x="3215" y="2870"/>
                  </a:cubicBezTo>
                  <a:cubicBezTo>
                    <a:pt x="3370" y="2585"/>
                    <a:pt x="3441" y="2287"/>
                    <a:pt x="3441" y="1977"/>
                  </a:cubicBezTo>
                  <a:cubicBezTo>
                    <a:pt x="3441" y="894"/>
                    <a:pt x="2560" y="1"/>
                    <a:pt x="14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7">
              <a:extLst>
                <a:ext uri="{FF2B5EF4-FFF2-40B4-BE49-F238E27FC236}">
                  <a16:creationId xmlns:a16="http://schemas.microsoft.com/office/drawing/2014/main" id="{2B0B5A9D-1298-604C-7CE8-BAF5E06DD937}"/>
                </a:ext>
              </a:extLst>
            </p:cNvPr>
            <p:cNvSpPr/>
            <p:nvPr/>
          </p:nvSpPr>
          <p:spPr>
            <a:xfrm>
              <a:off x="3168120" y="3917331"/>
              <a:ext cx="102707" cy="87016"/>
            </a:xfrm>
            <a:custGeom>
              <a:avLst/>
              <a:gdLst/>
              <a:ahLst/>
              <a:cxnLst/>
              <a:rect l="l" t="t" r="r" b="b"/>
              <a:pathLst>
                <a:path w="3227" h="2734" extrusionOk="0">
                  <a:moveTo>
                    <a:pt x="277" y="0"/>
                  </a:moveTo>
                  <a:cubicBezTo>
                    <a:pt x="203" y="0"/>
                    <a:pt x="136" y="38"/>
                    <a:pt x="108" y="115"/>
                  </a:cubicBezTo>
                  <a:cubicBezTo>
                    <a:pt x="36" y="317"/>
                    <a:pt x="0" y="531"/>
                    <a:pt x="0" y="758"/>
                  </a:cubicBezTo>
                  <a:cubicBezTo>
                    <a:pt x="0" y="1841"/>
                    <a:pt x="881" y="2734"/>
                    <a:pt x="1977" y="2734"/>
                  </a:cubicBezTo>
                  <a:cubicBezTo>
                    <a:pt x="2394" y="2734"/>
                    <a:pt x="2798" y="2603"/>
                    <a:pt x="3144" y="2365"/>
                  </a:cubicBezTo>
                  <a:cubicBezTo>
                    <a:pt x="3215" y="2305"/>
                    <a:pt x="3227" y="2198"/>
                    <a:pt x="3191" y="2127"/>
                  </a:cubicBezTo>
                  <a:cubicBezTo>
                    <a:pt x="3162" y="2075"/>
                    <a:pt x="3106" y="2051"/>
                    <a:pt x="3050" y="2051"/>
                  </a:cubicBezTo>
                  <a:cubicBezTo>
                    <a:pt x="3015" y="2051"/>
                    <a:pt x="2981" y="2061"/>
                    <a:pt x="2953" y="2079"/>
                  </a:cubicBezTo>
                  <a:cubicBezTo>
                    <a:pt x="2667" y="2282"/>
                    <a:pt x="2334" y="2389"/>
                    <a:pt x="2001" y="2389"/>
                  </a:cubicBezTo>
                  <a:cubicBezTo>
                    <a:pt x="1108" y="2389"/>
                    <a:pt x="370" y="1662"/>
                    <a:pt x="370" y="769"/>
                  </a:cubicBezTo>
                  <a:cubicBezTo>
                    <a:pt x="370" y="591"/>
                    <a:pt x="405" y="412"/>
                    <a:pt x="465" y="246"/>
                  </a:cubicBezTo>
                  <a:cubicBezTo>
                    <a:pt x="465" y="138"/>
                    <a:pt x="417" y="43"/>
                    <a:pt x="334" y="7"/>
                  </a:cubicBezTo>
                  <a:cubicBezTo>
                    <a:pt x="315" y="3"/>
                    <a:pt x="296" y="0"/>
                    <a:pt x="2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7">
              <a:extLst>
                <a:ext uri="{FF2B5EF4-FFF2-40B4-BE49-F238E27FC236}">
                  <a16:creationId xmlns:a16="http://schemas.microsoft.com/office/drawing/2014/main" id="{E4AAF837-87C8-F662-FFD8-670B6D047964}"/>
                </a:ext>
              </a:extLst>
            </p:cNvPr>
            <p:cNvSpPr/>
            <p:nvPr/>
          </p:nvSpPr>
          <p:spPr>
            <a:xfrm>
              <a:off x="3264749" y="3976275"/>
              <a:ext cx="183836" cy="183836"/>
            </a:xfrm>
            <a:custGeom>
              <a:avLst/>
              <a:gdLst/>
              <a:ahLst/>
              <a:cxnLst/>
              <a:rect l="l" t="t" r="r" b="b"/>
              <a:pathLst>
                <a:path w="5776" h="5776" extrusionOk="0">
                  <a:moveTo>
                    <a:pt x="2739" y="1"/>
                  </a:moveTo>
                  <a:cubicBezTo>
                    <a:pt x="2548" y="1"/>
                    <a:pt x="2370" y="156"/>
                    <a:pt x="2322" y="346"/>
                  </a:cubicBezTo>
                  <a:lnTo>
                    <a:pt x="2215" y="846"/>
                  </a:lnTo>
                  <a:cubicBezTo>
                    <a:pt x="2132" y="882"/>
                    <a:pt x="2036" y="930"/>
                    <a:pt x="1953" y="953"/>
                  </a:cubicBezTo>
                  <a:lnTo>
                    <a:pt x="1525" y="668"/>
                  </a:lnTo>
                  <a:cubicBezTo>
                    <a:pt x="1454" y="627"/>
                    <a:pt x="1372" y="606"/>
                    <a:pt x="1291" y="606"/>
                  </a:cubicBezTo>
                  <a:cubicBezTo>
                    <a:pt x="1181" y="606"/>
                    <a:pt x="1071" y="645"/>
                    <a:pt x="989" y="727"/>
                  </a:cubicBezTo>
                  <a:lnTo>
                    <a:pt x="751" y="965"/>
                  </a:lnTo>
                  <a:cubicBezTo>
                    <a:pt x="620" y="1108"/>
                    <a:pt x="584" y="1322"/>
                    <a:pt x="691" y="1501"/>
                  </a:cubicBezTo>
                  <a:lnTo>
                    <a:pt x="977" y="1942"/>
                  </a:lnTo>
                  <a:cubicBezTo>
                    <a:pt x="917" y="2061"/>
                    <a:pt x="870" y="2180"/>
                    <a:pt x="822" y="2311"/>
                  </a:cubicBezTo>
                  <a:cubicBezTo>
                    <a:pt x="786" y="2394"/>
                    <a:pt x="858" y="2501"/>
                    <a:pt x="941" y="2537"/>
                  </a:cubicBezTo>
                  <a:cubicBezTo>
                    <a:pt x="954" y="2541"/>
                    <a:pt x="967" y="2542"/>
                    <a:pt x="980" y="2542"/>
                  </a:cubicBezTo>
                  <a:cubicBezTo>
                    <a:pt x="1055" y="2542"/>
                    <a:pt x="1137" y="2489"/>
                    <a:pt x="1167" y="2418"/>
                  </a:cubicBezTo>
                  <a:cubicBezTo>
                    <a:pt x="1203" y="2275"/>
                    <a:pt x="1251" y="2144"/>
                    <a:pt x="1322" y="2025"/>
                  </a:cubicBezTo>
                  <a:cubicBezTo>
                    <a:pt x="1358" y="1965"/>
                    <a:pt x="1358" y="1894"/>
                    <a:pt x="1322" y="1846"/>
                  </a:cubicBezTo>
                  <a:lnTo>
                    <a:pt x="989" y="1322"/>
                  </a:lnTo>
                  <a:cubicBezTo>
                    <a:pt x="977" y="1299"/>
                    <a:pt x="977" y="1263"/>
                    <a:pt x="1001" y="1239"/>
                  </a:cubicBezTo>
                  <a:lnTo>
                    <a:pt x="1239" y="1001"/>
                  </a:lnTo>
                  <a:cubicBezTo>
                    <a:pt x="1258" y="981"/>
                    <a:pt x="1274" y="973"/>
                    <a:pt x="1291" y="973"/>
                  </a:cubicBezTo>
                  <a:cubicBezTo>
                    <a:pt x="1304" y="973"/>
                    <a:pt x="1318" y="978"/>
                    <a:pt x="1334" y="989"/>
                  </a:cubicBezTo>
                  <a:lnTo>
                    <a:pt x="1846" y="1322"/>
                  </a:lnTo>
                  <a:cubicBezTo>
                    <a:pt x="1878" y="1342"/>
                    <a:pt x="1910" y="1354"/>
                    <a:pt x="1942" y="1354"/>
                  </a:cubicBezTo>
                  <a:cubicBezTo>
                    <a:pt x="1969" y="1354"/>
                    <a:pt x="1997" y="1345"/>
                    <a:pt x="2025" y="1322"/>
                  </a:cubicBezTo>
                  <a:cubicBezTo>
                    <a:pt x="2144" y="1251"/>
                    <a:pt x="2287" y="1203"/>
                    <a:pt x="2417" y="1156"/>
                  </a:cubicBezTo>
                  <a:cubicBezTo>
                    <a:pt x="2477" y="1144"/>
                    <a:pt x="2537" y="1084"/>
                    <a:pt x="2537" y="1025"/>
                  </a:cubicBezTo>
                  <a:lnTo>
                    <a:pt x="2656" y="418"/>
                  </a:lnTo>
                  <a:cubicBezTo>
                    <a:pt x="2656" y="382"/>
                    <a:pt x="2679" y="358"/>
                    <a:pt x="2727" y="358"/>
                  </a:cubicBezTo>
                  <a:lnTo>
                    <a:pt x="3060" y="358"/>
                  </a:lnTo>
                  <a:cubicBezTo>
                    <a:pt x="3084" y="358"/>
                    <a:pt x="3120" y="394"/>
                    <a:pt x="3132" y="418"/>
                  </a:cubicBezTo>
                  <a:lnTo>
                    <a:pt x="3251" y="1025"/>
                  </a:lnTo>
                  <a:cubicBezTo>
                    <a:pt x="3263" y="1084"/>
                    <a:pt x="3310" y="1144"/>
                    <a:pt x="3370" y="1156"/>
                  </a:cubicBezTo>
                  <a:cubicBezTo>
                    <a:pt x="3501" y="1203"/>
                    <a:pt x="3632" y="1251"/>
                    <a:pt x="3751" y="1322"/>
                  </a:cubicBezTo>
                  <a:cubicBezTo>
                    <a:pt x="3781" y="1340"/>
                    <a:pt x="3816" y="1349"/>
                    <a:pt x="3849" y="1349"/>
                  </a:cubicBezTo>
                  <a:cubicBezTo>
                    <a:pt x="3882" y="1349"/>
                    <a:pt x="3912" y="1340"/>
                    <a:pt x="3930" y="1322"/>
                  </a:cubicBezTo>
                  <a:lnTo>
                    <a:pt x="4453" y="989"/>
                  </a:lnTo>
                  <a:cubicBezTo>
                    <a:pt x="4469" y="978"/>
                    <a:pt x="4483" y="973"/>
                    <a:pt x="4497" y="973"/>
                  </a:cubicBezTo>
                  <a:cubicBezTo>
                    <a:pt x="4513" y="973"/>
                    <a:pt x="4529" y="981"/>
                    <a:pt x="4549" y="1001"/>
                  </a:cubicBezTo>
                  <a:lnTo>
                    <a:pt x="4787" y="1239"/>
                  </a:lnTo>
                  <a:cubicBezTo>
                    <a:pt x="4811" y="1263"/>
                    <a:pt x="4811" y="1299"/>
                    <a:pt x="4799" y="1322"/>
                  </a:cubicBezTo>
                  <a:lnTo>
                    <a:pt x="4453" y="1846"/>
                  </a:lnTo>
                  <a:cubicBezTo>
                    <a:pt x="4430" y="1906"/>
                    <a:pt x="4406" y="1965"/>
                    <a:pt x="4453" y="2025"/>
                  </a:cubicBezTo>
                  <a:cubicBezTo>
                    <a:pt x="4525" y="2144"/>
                    <a:pt x="4573" y="2275"/>
                    <a:pt x="4620" y="2418"/>
                  </a:cubicBezTo>
                  <a:cubicBezTo>
                    <a:pt x="4632" y="2477"/>
                    <a:pt x="4692" y="2537"/>
                    <a:pt x="4751" y="2537"/>
                  </a:cubicBezTo>
                  <a:lnTo>
                    <a:pt x="5358" y="2656"/>
                  </a:lnTo>
                  <a:cubicBezTo>
                    <a:pt x="5394" y="2656"/>
                    <a:pt x="5418" y="2680"/>
                    <a:pt x="5418" y="2727"/>
                  </a:cubicBezTo>
                  <a:lnTo>
                    <a:pt x="5418" y="3049"/>
                  </a:lnTo>
                  <a:cubicBezTo>
                    <a:pt x="5418" y="3085"/>
                    <a:pt x="5394" y="3108"/>
                    <a:pt x="5358" y="3132"/>
                  </a:cubicBezTo>
                  <a:lnTo>
                    <a:pt x="4751" y="3251"/>
                  </a:lnTo>
                  <a:cubicBezTo>
                    <a:pt x="4692" y="3263"/>
                    <a:pt x="4632" y="3311"/>
                    <a:pt x="4620" y="3370"/>
                  </a:cubicBezTo>
                  <a:cubicBezTo>
                    <a:pt x="4573" y="3501"/>
                    <a:pt x="4525" y="3632"/>
                    <a:pt x="4453" y="3751"/>
                  </a:cubicBezTo>
                  <a:cubicBezTo>
                    <a:pt x="4430" y="3811"/>
                    <a:pt x="4430" y="3882"/>
                    <a:pt x="4453" y="3930"/>
                  </a:cubicBezTo>
                  <a:lnTo>
                    <a:pt x="4799" y="4454"/>
                  </a:lnTo>
                  <a:cubicBezTo>
                    <a:pt x="4811" y="4478"/>
                    <a:pt x="4811" y="4513"/>
                    <a:pt x="4787" y="4537"/>
                  </a:cubicBezTo>
                  <a:lnTo>
                    <a:pt x="4549" y="4775"/>
                  </a:lnTo>
                  <a:cubicBezTo>
                    <a:pt x="4526" y="4798"/>
                    <a:pt x="4508" y="4806"/>
                    <a:pt x="4489" y="4806"/>
                  </a:cubicBezTo>
                  <a:cubicBezTo>
                    <a:pt x="4478" y="4806"/>
                    <a:pt x="4467" y="4803"/>
                    <a:pt x="4453" y="4799"/>
                  </a:cubicBezTo>
                  <a:lnTo>
                    <a:pt x="3930" y="4454"/>
                  </a:lnTo>
                  <a:cubicBezTo>
                    <a:pt x="3898" y="4435"/>
                    <a:pt x="3866" y="4422"/>
                    <a:pt x="3834" y="4422"/>
                  </a:cubicBezTo>
                  <a:cubicBezTo>
                    <a:pt x="3806" y="4422"/>
                    <a:pt x="3779" y="4432"/>
                    <a:pt x="3751" y="4454"/>
                  </a:cubicBezTo>
                  <a:cubicBezTo>
                    <a:pt x="3632" y="4525"/>
                    <a:pt x="3501" y="4573"/>
                    <a:pt x="3370" y="4621"/>
                  </a:cubicBezTo>
                  <a:cubicBezTo>
                    <a:pt x="3310" y="4632"/>
                    <a:pt x="3251" y="4692"/>
                    <a:pt x="3251" y="4751"/>
                  </a:cubicBezTo>
                  <a:lnTo>
                    <a:pt x="3132" y="5359"/>
                  </a:lnTo>
                  <a:cubicBezTo>
                    <a:pt x="3132" y="5394"/>
                    <a:pt x="3096" y="5418"/>
                    <a:pt x="3060" y="5418"/>
                  </a:cubicBezTo>
                  <a:lnTo>
                    <a:pt x="2727" y="5418"/>
                  </a:lnTo>
                  <a:cubicBezTo>
                    <a:pt x="2703" y="5418"/>
                    <a:pt x="2668" y="5394"/>
                    <a:pt x="2656" y="5359"/>
                  </a:cubicBezTo>
                  <a:lnTo>
                    <a:pt x="2537" y="4751"/>
                  </a:lnTo>
                  <a:cubicBezTo>
                    <a:pt x="2525" y="4692"/>
                    <a:pt x="2477" y="4632"/>
                    <a:pt x="2417" y="4621"/>
                  </a:cubicBezTo>
                  <a:cubicBezTo>
                    <a:pt x="2287" y="4573"/>
                    <a:pt x="2144" y="4525"/>
                    <a:pt x="2025" y="4454"/>
                  </a:cubicBezTo>
                  <a:cubicBezTo>
                    <a:pt x="1995" y="4436"/>
                    <a:pt x="1962" y="4427"/>
                    <a:pt x="1931" y="4427"/>
                  </a:cubicBezTo>
                  <a:cubicBezTo>
                    <a:pt x="1900" y="4427"/>
                    <a:pt x="1870" y="4436"/>
                    <a:pt x="1846" y="4454"/>
                  </a:cubicBezTo>
                  <a:lnTo>
                    <a:pt x="1334" y="4799"/>
                  </a:lnTo>
                  <a:cubicBezTo>
                    <a:pt x="1321" y="4803"/>
                    <a:pt x="1309" y="4806"/>
                    <a:pt x="1298" y="4806"/>
                  </a:cubicBezTo>
                  <a:cubicBezTo>
                    <a:pt x="1279" y="4806"/>
                    <a:pt x="1261" y="4798"/>
                    <a:pt x="1239" y="4775"/>
                  </a:cubicBezTo>
                  <a:lnTo>
                    <a:pt x="1001" y="4537"/>
                  </a:lnTo>
                  <a:cubicBezTo>
                    <a:pt x="977" y="4513"/>
                    <a:pt x="977" y="4478"/>
                    <a:pt x="989" y="4454"/>
                  </a:cubicBezTo>
                  <a:lnTo>
                    <a:pt x="1322" y="3930"/>
                  </a:lnTo>
                  <a:cubicBezTo>
                    <a:pt x="1358" y="3870"/>
                    <a:pt x="1370" y="3811"/>
                    <a:pt x="1322" y="3751"/>
                  </a:cubicBezTo>
                  <a:cubicBezTo>
                    <a:pt x="1251" y="3632"/>
                    <a:pt x="1215" y="3501"/>
                    <a:pt x="1167" y="3370"/>
                  </a:cubicBezTo>
                  <a:cubicBezTo>
                    <a:pt x="1144" y="3311"/>
                    <a:pt x="1084" y="3251"/>
                    <a:pt x="1024" y="3251"/>
                  </a:cubicBezTo>
                  <a:lnTo>
                    <a:pt x="417" y="3132"/>
                  </a:lnTo>
                  <a:cubicBezTo>
                    <a:pt x="393" y="3132"/>
                    <a:pt x="358" y="3097"/>
                    <a:pt x="358" y="3049"/>
                  </a:cubicBezTo>
                  <a:lnTo>
                    <a:pt x="358" y="2727"/>
                  </a:lnTo>
                  <a:cubicBezTo>
                    <a:pt x="358" y="2692"/>
                    <a:pt x="393" y="2668"/>
                    <a:pt x="417" y="2656"/>
                  </a:cubicBezTo>
                  <a:lnTo>
                    <a:pt x="465" y="2632"/>
                  </a:lnTo>
                  <a:cubicBezTo>
                    <a:pt x="548" y="2620"/>
                    <a:pt x="632" y="2525"/>
                    <a:pt x="596" y="2430"/>
                  </a:cubicBezTo>
                  <a:cubicBezTo>
                    <a:pt x="586" y="2352"/>
                    <a:pt x="520" y="2289"/>
                    <a:pt x="444" y="2289"/>
                  </a:cubicBezTo>
                  <a:cubicBezTo>
                    <a:pt x="428" y="2289"/>
                    <a:pt x="410" y="2292"/>
                    <a:pt x="393" y="2299"/>
                  </a:cubicBezTo>
                  <a:lnTo>
                    <a:pt x="346" y="2311"/>
                  </a:lnTo>
                  <a:cubicBezTo>
                    <a:pt x="155" y="2358"/>
                    <a:pt x="1" y="2513"/>
                    <a:pt x="1" y="2727"/>
                  </a:cubicBezTo>
                  <a:lnTo>
                    <a:pt x="1" y="3049"/>
                  </a:lnTo>
                  <a:cubicBezTo>
                    <a:pt x="1" y="3251"/>
                    <a:pt x="155" y="3430"/>
                    <a:pt x="346" y="3466"/>
                  </a:cubicBezTo>
                  <a:lnTo>
                    <a:pt x="846" y="3573"/>
                  </a:lnTo>
                  <a:cubicBezTo>
                    <a:pt x="882" y="3668"/>
                    <a:pt x="929" y="3751"/>
                    <a:pt x="953" y="3847"/>
                  </a:cubicBezTo>
                  <a:lnTo>
                    <a:pt x="679" y="4275"/>
                  </a:lnTo>
                  <a:cubicBezTo>
                    <a:pt x="572" y="4442"/>
                    <a:pt x="584" y="4656"/>
                    <a:pt x="727" y="4811"/>
                  </a:cubicBezTo>
                  <a:lnTo>
                    <a:pt x="977" y="5049"/>
                  </a:lnTo>
                  <a:cubicBezTo>
                    <a:pt x="1055" y="5127"/>
                    <a:pt x="1163" y="5172"/>
                    <a:pt x="1278" y="5172"/>
                  </a:cubicBezTo>
                  <a:cubicBezTo>
                    <a:pt x="1356" y="5172"/>
                    <a:pt x="1436" y="5152"/>
                    <a:pt x="1513" y="5109"/>
                  </a:cubicBezTo>
                  <a:lnTo>
                    <a:pt x="1941" y="4823"/>
                  </a:lnTo>
                  <a:cubicBezTo>
                    <a:pt x="2025" y="4871"/>
                    <a:pt x="2120" y="4894"/>
                    <a:pt x="2203" y="4930"/>
                  </a:cubicBezTo>
                  <a:lnTo>
                    <a:pt x="2310" y="5430"/>
                  </a:lnTo>
                  <a:cubicBezTo>
                    <a:pt x="2358" y="5633"/>
                    <a:pt x="2513" y="5775"/>
                    <a:pt x="2727" y="5775"/>
                  </a:cubicBezTo>
                  <a:lnTo>
                    <a:pt x="3060" y="5775"/>
                  </a:lnTo>
                  <a:cubicBezTo>
                    <a:pt x="3251" y="5775"/>
                    <a:pt x="3430" y="5633"/>
                    <a:pt x="3465" y="5430"/>
                  </a:cubicBezTo>
                  <a:lnTo>
                    <a:pt x="3572" y="4930"/>
                  </a:lnTo>
                  <a:cubicBezTo>
                    <a:pt x="3668" y="4894"/>
                    <a:pt x="3751" y="4859"/>
                    <a:pt x="3846" y="4823"/>
                  </a:cubicBezTo>
                  <a:lnTo>
                    <a:pt x="4275" y="5109"/>
                  </a:lnTo>
                  <a:cubicBezTo>
                    <a:pt x="4344" y="5153"/>
                    <a:pt x="4422" y="5175"/>
                    <a:pt x="4500" y="5175"/>
                  </a:cubicBezTo>
                  <a:cubicBezTo>
                    <a:pt x="4610" y="5175"/>
                    <a:pt x="4720" y="5132"/>
                    <a:pt x="4811" y="5049"/>
                  </a:cubicBezTo>
                  <a:lnTo>
                    <a:pt x="5049" y="4811"/>
                  </a:lnTo>
                  <a:cubicBezTo>
                    <a:pt x="5180" y="4680"/>
                    <a:pt x="5215" y="4454"/>
                    <a:pt x="5108" y="4275"/>
                  </a:cubicBezTo>
                  <a:lnTo>
                    <a:pt x="4823" y="3847"/>
                  </a:lnTo>
                  <a:cubicBezTo>
                    <a:pt x="4870" y="3751"/>
                    <a:pt x="4894" y="3668"/>
                    <a:pt x="4930" y="3573"/>
                  </a:cubicBezTo>
                  <a:lnTo>
                    <a:pt x="5442" y="3466"/>
                  </a:lnTo>
                  <a:cubicBezTo>
                    <a:pt x="5632" y="3430"/>
                    <a:pt x="5775" y="3263"/>
                    <a:pt x="5775" y="3049"/>
                  </a:cubicBezTo>
                  <a:lnTo>
                    <a:pt x="5775" y="2727"/>
                  </a:lnTo>
                  <a:cubicBezTo>
                    <a:pt x="5775" y="2513"/>
                    <a:pt x="5644" y="2358"/>
                    <a:pt x="5454" y="2311"/>
                  </a:cubicBezTo>
                  <a:lnTo>
                    <a:pt x="4942" y="2204"/>
                  </a:lnTo>
                  <a:cubicBezTo>
                    <a:pt x="4918" y="2120"/>
                    <a:pt x="4870" y="2025"/>
                    <a:pt x="4846" y="1942"/>
                  </a:cubicBezTo>
                  <a:lnTo>
                    <a:pt x="5120" y="1501"/>
                  </a:lnTo>
                  <a:cubicBezTo>
                    <a:pt x="5227" y="1346"/>
                    <a:pt x="5215" y="1120"/>
                    <a:pt x="5061" y="965"/>
                  </a:cubicBezTo>
                  <a:lnTo>
                    <a:pt x="4823" y="727"/>
                  </a:lnTo>
                  <a:cubicBezTo>
                    <a:pt x="4745" y="650"/>
                    <a:pt x="4634" y="610"/>
                    <a:pt x="4520" y="610"/>
                  </a:cubicBezTo>
                  <a:cubicBezTo>
                    <a:pt x="4441" y="610"/>
                    <a:pt x="4360" y="629"/>
                    <a:pt x="4287" y="668"/>
                  </a:cubicBezTo>
                  <a:lnTo>
                    <a:pt x="3858" y="953"/>
                  </a:lnTo>
                  <a:cubicBezTo>
                    <a:pt x="3763" y="906"/>
                    <a:pt x="3680" y="882"/>
                    <a:pt x="3596" y="846"/>
                  </a:cubicBezTo>
                  <a:lnTo>
                    <a:pt x="3489" y="346"/>
                  </a:lnTo>
                  <a:cubicBezTo>
                    <a:pt x="3441" y="156"/>
                    <a:pt x="3275" y="1"/>
                    <a:pt x="3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7">
              <a:extLst>
                <a:ext uri="{FF2B5EF4-FFF2-40B4-BE49-F238E27FC236}">
                  <a16:creationId xmlns:a16="http://schemas.microsoft.com/office/drawing/2014/main" id="{D342A5C6-95A8-E9E3-469E-54E693697DAC}"/>
                </a:ext>
              </a:extLst>
            </p:cNvPr>
            <p:cNvSpPr/>
            <p:nvPr/>
          </p:nvSpPr>
          <p:spPr>
            <a:xfrm>
              <a:off x="3326526" y="4036907"/>
              <a:ext cx="62541" cy="62573"/>
            </a:xfrm>
            <a:custGeom>
              <a:avLst/>
              <a:gdLst/>
              <a:ahLst/>
              <a:cxnLst/>
              <a:rect l="l" t="t" r="r" b="b"/>
              <a:pathLst>
                <a:path w="1965" h="1966" extrusionOk="0">
                  <a:moveTo>
                    <a:pt x="977" y="1"/>
                  </a:moveTo>
                  <a:cubicBezTo>
                    <a:pt x="441" y="1"/>
                    <a:pt x="0" y="453"/>
                    <a:pt x="0" y="989"/>
                  </a:cubicBezTo>
                  <a:cubicBezTo>
                    <a:pt x="0" y="1525"/>
                    <a:pt x="441" y="1965"/>
                    <a:pt x="977" y="1965"/>
                  </a:cubicBezTo>
                  <a:cubicBezTo>
                    <a:pt x="1203" y="1965"/>
                    <a:pt x="1417" y="1894"/>
                    <a:pt x="1572" y="1763"/>
                  </a:cubicBezTo>
                  <a:cubicBezTo>
                    <a:pt x="1655" y="1703"/>
                    <a:pt x="1667" y="1596"/>
                    <a:pt x="1608" y="1501"/>
                  </a:cubicBezTo>
                  <a:cubicBezTo>
                    <a:pt x="1574" y="1461"/>
                    <a:pt x="1525" y="1439"/>
                    <a:pt x="1473" y="1439"/>
                  </a:cubicBezTo>
                  <a:cubicBezTo>
                    <a:pt x="1434" y="1439"/>
                    <a:pt x="1394" y="1452"/>
                    <a:pt x="1358" y="1477"/>
                  </a:cubicBezTo>
                  <a:cubicBezTo>
                    <a:pt x="1250" y="1561"/>
                    <a:pt x="1119" y="1608"/>
                    <a:pt x="965" y="1608"/>
                  </a:cubicBezTo>
                  <a:cubicBezTo>
                    <a:pt x="619" y="1608"/>
                    <a:pt x="346" y="1322"/>
                    <a:pt x="346" y="977"/>
                  </a:cubicBezTo>
                  <a:cubicBezTo>
                    <a:pt x="346" y="644"/>
                    <a:pt x="619" y="358"/>
                    <a:pt x="977" y="358"/>
                  </a:cubicBezTo>
                  <a:cubicBezTo>
                    <a:pt x="1322" y="358"/>
                    <a:pt x="1608" y="644"/>
                    <a:pt x="1608" y="989"/>
                  </a:cubicBezTo>
                  <a:cubicBezTo>
                    <a:pt x="1608" y="1084"/>
                    <a:pt x="1679" y="1168"/>
                    <a:pt x="1786" y="1168"/>
                  </a:cubicBezTo>
                  <a:cubicBezTo>
                    <a:pt x="1893" y="1168"/>
                    <a:pt x="1965" y="1084"/>
                    <a:pt x="1965" y="989"/>
                  </a:cubicBezTo>
                  <a:cubicBezTo>
                    <a:pt x="1965" y="453"/>
                    <a:pt x="1512" y="1"/>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27">
              <a:extLst>
                <a:ext uri="{FF2B5EF4-FFF2-40B4-BE49-F238E27FC236}">
                  <a16:creationId xmlns:a16="http://schemas.microsoft.com/office/drawing/2014/main" id="{915AB3FC-9790-FB9B-B3E7-8EAF779E63E3}"/>
                </a:ext>
              </a:extLst>
            </p:cNvPr>
            <p:cNvSpPr/>
            <p:nvPr/>
          </p:nvSpPr>
          <p:spPr>
            <a:xfrm>
              <a:off x="3196542" y="3907687"/>
              <a:ext cx="68238" cy="68238"/>
            </a:xfrm>
            <a:custGeom>
              <a:avLst/>
              <a:gdLst/>
              <a:ahLst/>
              <a:cxnLst/>
              <a:rect l="l" t="t" r="r" b="b"/>
              <a:pathLst>
                <a:path w="2144" h="2144" extrusionOk="0">
                  <a:moveTo>
                    <a:pt x="1072" y="358"/>
                  </a:moveTo>
                  <a:cubicBezTo>
                    <a:pt x="1477" y="358"/>
                    <a:pt x="1786" y="680"/>
                    <a:pt x="1786" y="1072"/>
                  </a:cubicBezTo>
                  <a:cubicBezTo>
                    <a:pt x="1786" y="1477"/>
                    <a:pt x="1465" y="1787"/>
                    <a:pt x="1072" y="1787"/>
                  </a:cubicBezTo>
                  <a:cubicBezTo>
                    <a:pt x="691" y="1787"/>
                    <a:pt x="358" y="1453"/>
                    <a:pt x="358" y="1072"/>
                  </a:cubicBezTo>
                  <a:cubicBezTo>
                    <a:pt x="358" y="668"/>
                    <a:pt x="691" y="358"/>
                    <a:pt x="1072" y="358"/>
                  </a:cubicBezTo>
                  <a:close/>
                  <a:moveTo>
                    <a:pt x="1072" y="1"/>
                  </a:moveTo>
                  <a:cubicBezTo>
                    <a:pt x="477" y="1"/>
                    <a:pt x="0" y="477"/>
                    <a:pt x="0" y="1072"/>
                  </a:cubicBezTo>
                  <a:cubicBezTo>
                    <a:pt x="0" y="1668"/>
                    <a:pt x="477" y="2144"/>
                    <a:pt x="1072" y="2144"/>
                  </a:cubicBezTo>
                  <a:cubicBezTo>
                    <a:pt x="1667" y="2144"/>
                    <a:pt x="2144" y="1656"/>
                    <a:pt x="2144" y="1072"/>
                  </a:cubicBezTo>
                  <a:cubicBezTo>
                    <a:pt x="2144" y="477"/>
                    <a:pt x="1667"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 name="Google Shape;498;p27">
            <a:extLst>
              <a:ext uri="{FF2B5EF4-FFF2-40B4-BE49-F238E27FC236}">
                <a16:creationId xmlns:a16="http://schemas.microsoft.com/office/drawing/2014/main" id="{24357E82-48C6-6E20-7589-622CC80CD229}"/>
              </a:ext>
            </a:extLst>
          </p:cNvPr>
          <p:cNvGrpSpPr/>
          <p:nvPr/>
        </p:nvGrpSpPr>
        <p:grpSpPr>
          <a:xfrm>
            <a:off x="6789168" y="1684647"/>
            <a:ext cx="583817" cy="580314"/>
            <a:chOff x="3541011" y="3367320"/>
            <a:chExt cx="348257" cy="346188"/>
          </a:xfrm>
        </p:grpSpPr>
        <p:sp>
          <p:nvSpPr>
            <p:cNvPr id="499" name="Google Shape;499;p27">
              <a:extLst>
                <a:ext uri="{FF2B5EF4-FFF2-40B4-BE49-F238E27FC236}">
                  <a16:creationId xmlns:a16="http://schemas.microsoft.com/office/drawing/2014/main" id="{7EDBDE9B-C71B-AF6D-8225-AC14A42F0EB9}"/>
                </a:ext>
              </a:extLst>
            </p:cNvPr>
            <p:cNvSpPr/>
            <p:nvPr/>
          </p:nvSpPr>
          <p:spPr>
            <a:xfrm>
              <a:off x="3541011" y="3367320"/>
              <a:ext cx="347906" cy="346188"/>
            </a:xfrm>
            <a:custGeom>
              <a:avLst/>
              <a:gdLst/>
              <a:ahLst/>
              <a:cxnLst/>
              <a:rect l="l" t="t" r="r" b="b"/>
              <a:pathLst>
                <a:path w="10931" h="10877" extrusionOk="0">
                  <a:moveTo>
                    <a:pt x="4203" y="6323"/>
                  </a:moveTo>
                  <a:cubicBezTo>
                    <a:pt x="4322" y="6454"/>
                    <a:pt x="4465" y="6609"/>
                    <a:pt x="4620" y="6740"/>
                  </a:cubicBezTo>
                  <a:lnTo>
                    <a:pt x="4024" y="7335"/>
                  </a:lnTo>
                  <a:lnTo>
                    <a:pt x="3977" y="7287"/>
                  </a:lnTo>
                  <a:lnTo>
                    <a:pt x="3632" y="6942"/>
                  </a:lnTo>
                  <a:lnTo>
                    <a:pt x="3584" y="6906"/>
                  </a:lnTo>
                  <a:lnTo>
                    <a:pt x="4203" y="6323"/>
                  </a:lnTo>
                  <a:close/>
                  <a:moveTo>
                    <a:pt x="3239" y="7123"/>
                  </a:moveTo>
                  <a:cubicBezTo>
                    <a:pt x="3307" y="7123"/>
                    <a:pt x="3376" y="7150"/>
                    <a:pt x="3429" y="7204"/>
                  </a:cubicBezTo>
                  <a:lnTo>
                    <a:pt x="3763" y="7537"/>
                  </a:lnTo>
                  <a:cubicBezTo>
                    <a:pt x="3858" y="7632"/>
                    <a:pt x="3858" y="7799"/>
                    <a:pt x="3751" y="7894"/>
                  </a:cubicBezTo>
                  <a:lnTo>
                    <a:pt x="3560" y="8097"/>
                  </a:lnTo>
                  <a:lnTo>
                    <a:pt x="2858" y="7394"/>
                  </a:lnTo>
                  <a:lnTo>
                    <a:pt x="3048" y="7204"/>
                  </a:lnTo>
                  <a:cubicBezTo>
                    <a:pt x="3102" y="7150"/>
                    <a:pt x="3170" y="7123"/>
                    <a:pt x="3239" y="7123"/>
                  </a:cubicBezTo>
                  <a:close/>
                  <a:moveTo>
                    <a:pt x="2631" y="7597"/>
                  </a:moveTo>
                  <a:lnTo>
                    <a:pt x="3334" y="8299"/>
                  </a:lnTo>
                  <a:lnTo>
                    <a:pt x="1167" y="10478"/>
                  </a:lnTo>
                  <a:cubicBezTo>
                    <a:pt x="1113" y="10526"/>
                    <a:pt x="1045" y="10550"/>
                    <a:pt x="976" y="10550"/>
                  </a:cubicBezTo>
                  <a:cubicBezTo>
                    <a:pt x="908" y="10550"/>
                    <a:pt x="840" y="10526"/>
                    <a:pt x="786" y="10478"/>
                  </a:cubicBezTo>
                  <a:lnTo>
                    <a:pt x="453" y="10133"/>
                  </a:lnTo>
                  <a:cubicBezTo>
                    <a:pt x="357" y="10038"/>
                    <a:pt x="357" y="9883"/>
                    <a:pt x="465" y="9776"/>
                  </a:cubicBezTo>
                  <a:lnTo>
                    <a:pt x="2631" y="7597"/>
                  </a:lnTo>
                  <a:close/>
                  <a:moveTo>
                    <a:pt x="7120" y="1"/>
                  </a:moveTo>
                  <a:cubicBezTo>
                    <a:pt x="3989" y="1"/>
                    <a:pt x="2191" y="3537"/>
                    <a:pt x="4001" y="6073"/>
                  </a:cubicBezTo>
                  <a:lnTo>
                    <a:pt x="3274" y="6799"/>
                  </a:lnTo>
                  <a:cubicBezTo>
                    <a:pt x="3249" y="6796"/>
                    <a:pt x="3223" y="6794"/>
                    <a:pt x="3198" y="6794"/>
                  </a:cubicBezTo>
                  <a:cubicBezTo>
                    <a:pt x="3049" y="6794"/>
                    <a:pt x="2912" y="6854"/>
                    <a:pt x="2810" y="6966"/>
                  </a:cubicBezTo>
                  <a:lnTo>
                    <a:pt x="226" y="9549"/>
                  </a:lnTo>
                  <a:cubicBezTo>
                    <a:pt x="0" y="9776"/>
                    <a:pt x="0" y="10145"/>
                    <a:pt x="226" y="10371"/>
                  </a:cubicBezTo>
                  <a:lnTo>
                    <a:pt x="572" y="10716"/>
                  </a:lnTo>
                  <a:cubicBezTo>
                    <a:pt x="679" y="10823"/>
                    <a:pt x="828" y="10877"/>
                    <a:pt x="976" y="10877"/>
                  </a:cubicBezTo>
                  <a:cubicBezTo>
                    <a:pt x="1125" y="10877"/>
                    <a:pt x="1274" y="10823"/>
                    <a:pt x="1381" y="10716"/>
                  </a:cubicBezTo>
                  <a:lnTo>
                    <a:pt x="3655" y="8430"/>
                  </a:lnTo>
                  <a:lnTo>
                    <a:pt x="3977" y="8121"/>
                  </a:lnTo>
                  <a:cubicBezTo>
                    <a:pt x="4096" y="8002"/>
                    <a:pt x="4155" y="7835"/>
                    <a:pt x="4144" y="7656"/>
                  </a:cubicBezTo>
                  <a:lnTo>
                    <a:pt x="4870" y="6930"/>
                  </a:lnTo>
                  <a:cubicBezTo>
                    <a:pt x="5406" y="7323"/>
                    <a:pt x="6037" y="7573"/>
                    <a:pt x="6715" y="7632"/>
                  </a:cubicBezTo>
                  <a:lnTo>
                    <a:pt x="6727" y="7632"/>
                  </a:lnTo>
                  <a:cubicBezTo>
                    <a:pt x="6799" y="7632"/>
                    <a:pt x="6882" y="7573"/>
                    <a:pt x="6894" y="7478"/>
                  </a:cubicBezTo>
                  <a:cubicBezTo>
                    <a:pt x="6906" y="7394"/>
                    <a:pt x="6834" y="7323"/>
                    <a:pt x="6739" y="7299"/>
                  </a:cubicBezTo>
                  <a:cubicBezTo>
                    <a:pt x="6037" y="7228"/>
                    <a:pt x="5406" y="6966"/>
                    <a:pt x="4882" y="6549"/>
                  </a:cubicBezTo>
                  <a:cubicBezTo>
                    <a:pt x="2298" y="4465"/>
                    <a:pt x="3822" y="310"/>
                    <a:pt x="7096" y="310"/>
                  </a:cubicBezTo>
                  <a:cubicBezTo>
                    <a:pt x="8942" y="310"/>
                    <a:pt x="10418" y="1703"/>
                    <a:pt x="10597" y="3465"/>
                  </a:cubicBezTo>
                  <a:cubicBezTo>
                    <a:pt x="10609" y="3549"/>
                    <a:pt x="10692" y="3608"/>
                    <a:pt x="10775" y="3608"/>
                  </a:cubicBezTo>
                  <a:cubicBezTo>
                    <a:pt x="10871" y="3596"/>
                    <a:pt x="10930" y="3525"/>
                    <a:pt x="10930" y="3430"/>
                  </a:cubicBezTo>
                  <a:cubicBezTo>
                    <a:pt x="10728" y="1525"/>
                    <a:pt x="9120" y="1"/>
                    <a:pt x="7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27">
              <a:extLst>
                <a:ext uri="{FF2B5EF4-FFF2-40B4-BE49-F238E27FC236}">
                  <a16:creationId xmlns:a16="http://schemas.microsoft.com/office/drawing/2014/main" id="{07488371-EF71-FED9-DFA1-B2A6A5121787}"/>
                </a:ext>
              </a:extLst>
            </p:cNvPr>
            <p:cNvSpPr/>
            <p:nvPr/>
          </p:nvSpPr>
          <p:spPr>
            <a:xfrm>
              <a:off x="3658105" y="3389599"/>
              <a:ext cx="208820" cy="199431"/>
            </a:xfrm>
            <a:custGeom>
              <a:avLst/>
              <a:gdLst/>
              <a:ahLst/>
              <a:cxnLst/>
              <a:rect l="l" t="t" r="r" b="b"/>
              <a:pathLst>
                <a:path w="6561" h="6266" extrusionOk="0">
                  <a:moveTo>
                    <a:pt x="3441" y="336"/>
                  </a:moveTo>
                  <a:cubicBezTo>
                    <a:pt x="4989" y="336"/>
                    <a:pt x="6251" y="1587"/>
                    <a:pt x="6251" y="3146"/>
                  </a:cubicBezTo>
                  <a:cubicBezTo>
                    <a:pt x="6251" y="4694"/>
                    <a:pt x="4989" y="5944"/>
                    <a:pt x="3441" y="5944"/>
                  </a:cubicBezTo>
                  <a:cubicBezTo>
                    <a:pt x="2727" y="5944"/>
                    <a:pt x="1989" y="5682"/>
                    <a:pt x="1441" y="5135"/>
                  </a:cubicBezTo>
                  <a:cubicBezTo>
                    <a:pt x="345" y="4027"/>
                    <a:pt x="345" y="2241"/>
                    <a:pt x="1441" y="1158"/>
                  </a:cubicBezTo>
                  <a:cubicBezTo>
                    <a:pt x="1989" y="598"/>
                    <a:pt x="2703" y="336"/>
                    <a:pt x="3441" y="336"/>
                  </a:cubicBezTo>
                  <a:close/>
                  <a:moveTo>
                    <a:pt x="3428" y="0"/>
                  </a:moveTo>
                  <a:cubicBezTo>
                    <a:pt x="2628" y="0"/>
                    <a:pt x="1828" y="307"/>
                    <a:pt x="1215" y="920"/>
                  </a:cubicBezTo>
                  <a:cubicBezTo>
                    <a:pt x="0" y="2134"/>
                    <a:pt x="0" y="4123"/>
                    <a:pt x="1215" y="5337"/>
                  </a:cubicBezTo>
                  <a:cubicBezTo>
                    <a:pt x="1822" y="5944"/>
                    <a:pt x="2631" y="6266"/>
                    <a:pt x="3429" y="6266"/>
                  </a:cubicBezTo>
                  <a:cubicBezTo>
                    <a:pt x="5144" y="6266"/>
                    <a:pt x="6561" y="4873"/>
                    <a:pt x="6561" y="3134"/>
                  </a:cubicBezTo>
                  <a:cubicBezTo>
                    <a:pt x="6561" y="2301"/>
                    <a:pt x="6227" y="1515"/>
                    <a:pt x="5632" y="920"/>
                  </a:cubicBezTo>
                  <a:cubicBezTo>
                    <a:pt x="5025" y="307"/>
                    <a:pt x="4227" y="0"/>
                    <a:pt x="34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7">
              <a:extLst>
                <a:ext uri="{FF2B5EF4-FFF2-40B4-BE49-F238E27FC236}">
                  <a16:creationId xmlns:a16="http://schemas.microsoft.com/office/drawing/2014/main" id="{3346ACFE-D264-03F8-0B5F-AE85D15BD194}"/>
                </a:ext>
              </a:extLst>
            </p:cNvPr>
            <p:cNvSpPr/>
            <p:nvPr/>
          </p:nvSpPr>
          <p:spPr>
            <a:xfrm>
              <a:off x="3720614" y="3426805"/>
              <a:ext cx="95164" cy="116011"/>
            </a:xfrm>
            <a:custGeom>
              <a:avLst/>
              <a:gdLst/>
              <a:ahLst/>
              <a:cxnLst/>
              <a:rect l="l" t="t" r="r" b="b"/>
              <a:pathLst>
                <a:path w="2990" h="3645" extrusionOk="0">
                  <a:moveTo>
                    <a:pt x="1477" y="334"/>
                  </a:moveTo>
                  <a:cubicBezTo>
                    <a:pt x="1834" y="334"/>
                    <a:pt x="2132" y="632"/>
                    <a:pt x="2132" y="989"/>
                  </a:cubicBezTo>
                  <a:cubicBezTo>
                    <a:pt x="2132" y="1334"/>
                    <a:pt x="1834" y="1632"/>
                    <a:pt x="1477" y="1632"/>
                  </a:cubicBezTo>
                  <a:cubicBezTo>
                    <a:pt x="1120" y="1632"/>
                    <a:pt x="822" y="1334"/>
                    <a:pt x="822" y="989"/>
                  </a:cubicBezTo>
                  <a:cubicBezTo>
                    <a:pt x="822" y="608"/>
                    <a:pt x="1120" y="334"/>
                    <a:pt x="1477" y="334"/>
                  </a:cubicBezTo>
                  <a:close/>
                  <a:moveTo>
                    <a:pt x="1906" y="1953"/>
                  </a:moveTo>
                  <a:cubicBezTo>
                    <a:pt x="2287" y="1953"/>
                    <a:pt x="2620" y="2263"/>
                    <a:pt x="2620" y="2668"/>
                  </a:cubicBezTo>
                  <a:lnTo>
                    <a:pt x="2620" y="3335"/>
                  </a:lnTo>
                  <a:lnTo>
                    <a:pt x="2275" y="3335"/>
                  </a:lnTo>
                  <a:lnTo>
                    <a:pt x="2275" y="2632"/>
                  </a:lnTo>
                  <a:cubicBezTo>
                    <a:pt x="2275" y="2549"/>
                    <a:pt x="2203" y="2477"/>
                    <a:pt x="2108" y="2477"/>
                  </a:cubicBezTo>
                  <a:cubicBezTo>
                    <a:pt x="2025" y="2477"/>
                    <a:pt x="1953" y="2549"/>
                    <a:pt x="1953" y="2632"/>
                  </a:cubicBezTo>
                  <a:lnTo>
                    <a:pt x="1953" y="3335"/>
                  </a:lnTo>
                  <a:lnTo>
                    <a:pt x="953" y="3335"/>
                  </a:lnTo>
                  <a:lnTo>
                    <a:pt x="953" y="2632"/>
                  </a:lnTo>
                  <a:cubicBezTo>
                    <a:pt x="953" y="2549"/>
                    <a:pt x="882" y="2477"/>
                    <a:pt x="787" y="2477"/>
                  </a:cubicBezTo>
                  <a:cubicBezTo>
                    <a:pt x="691" y="2477"/>
                    <a:pt x="620" y="2549"/>
                    <a:pt x="620" y="2632"/>
                  </a:cubicBezTo>
                  <a:lnTo>
                    <a:pt x="620" y="3335"/>
                  </a:lnTo>
                  <a:lnTo>
                    <a:pt x="263" y="3335"/>
                  </a:lnTo>
                  <a:lnTo>
                    <a:pt x="263" y="2668"/>
                  </a:lnTo>
                  <a:cubicBezTo>
                    <a:pt x="263" y="2275"/>
                    <a:pt x="584" y="1953"/>
                    <a:pt x="977" y="1953"/>
                  </a:cubicBezTo>
                  <a:close/>
                  <a:moveTo>
                    <a:pt x="1477" y="1"/>
                  </a:moveTo>
                  <a:cubicBezTo>
                    <a:pt x="941" y="1"/>
                    <a:pt x="501" y="429"/>
                    <a:pt x="501" y="965"/>
                  </a:cubicBezTo>
                  <a:cubicBezTo>
                    <a:pt x="501" y="1239"/>
                    <a:pt x="608" y="1477"/>
                    <a:pt x="787" y="1656"/>
                  </a:cubicBezTo>
                  <a:cubicBezTo>
                    <a:pt x="322" y="1763"/>
                    <a:pt x="1" y="2180"/>
                    <a:pt x="1" y="2656"/>
                  </a:cubicBezTo>
                  <a:lnTo>
                    <a:pt x="1" y="3335"/>
                  </a:lnTo>
                  <a:cubicBezTo>
                    <a:pt x="1" y="3501"/>
                    <a:pt x="132" y="3644"/>
                    <a:pt x="310" y="3644"/>
                  </a:cubicBezTo>
                  <a:lnTo>
                    <a:pt x="2680" y="3644"/>
                  </a:lnTo>
                  <a:cubicBezTo>
                    <a:pt x="2846" y="3644"/>
                    <a:pt x="2989" y="3513"/>
                    <a:pt x="2989" y="3335"/>
                  </a:cubicBezTo>
                  <a:lnTo>
                    <a:pt x="2989" y="2656"/>
                  </a:lnTo>
                  <a:cubicBezTo>
                    <a:pt x="2965" y="2180"/>
                    <a:pt x="2620" y="1763"/>
                    <a:pt x="2156" y="1656"/>
                  </a:cubicBezTo>
                  <a:cubicBezTo>
                    <a:pt x="2334" y="1477"/>
                    <a:pt x="2442" y="1239"/>
                    <a:pt x="2442" y="965"/>
                  </a:cubicBezTo>
                  <a:cubicBezTo>
                    <a:pt x="2442" y="429"/>
                    <a:pt x="2013" y="1"/>
                    <a:pt x="1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7">
              <a:extLst>
                <a:ext uri="{FF2B5EF4-FFF2-40B4-BE49-F238E27FC236}">
                  <a16:creationId xmlns:a16="http://schemas.microsoft.com/office/drawing/2014/main" id="{C23EF015-BE67-E3F8-756B-EB4F854EF668}"/>
                </a:ext>
              </a:extLst>
            </p:cNvPr>
            <p:cNvSpPr/>
            <p:nvPr/>
          </p:nvSpPr>
          <p:spPr>
            <a:xfrm>
              <a:off x="3773671" y="3496030"/>
              <a:ext cx="115597" cy="114993"/>
            </a:xfrm>
            <a:custGeom>
              <a:avLst/>
              <a:gdLst/>
              <a:ahLst/>
              <a:cxnLst/>
              <a:rect l="l" t="t" r="r" b="b"/>
              <a:pathLst>
                <a:path w="3632" h="3613" extrusionOk="0">
                  <a:moveTo>
                    <a:pt x="3433" y="0"/>
                  </a:moveTo>
                  <a:cubicBezTo>
                    <a:pt x="3361" y="0"/>
                    <a:pt x="3297" y="65"/>
                    <a:pt x="3287" y="148"/>
                  </a:cubicBezTo>
                  <a:cubicBezTo>
                    <a:pt x="3120" y="1803"/>
                    <a:pt x="1810" y="3112"/>
                    <a:pt x="143" y="3291"/>
                  </a:cubicBezTo>
                  <a:cubicBezTo>
                    <a:pt x="60" y="3303"/>
                    <a:pt x="1" y="3374"/>
                    <a:pt x="1" y="3469"/>
                  </a:cubicBezTo>
                  <a:cubicBezTo>
                    <a:pt x="13" y="3553"/>
                    <a:pt x="72" y="3612"/>
                    <a:pt x="167" y="3612"/>
                  </a:cubicBezTo>
                  <a:lnTo>
                    <a:pt x="179" y="3612"/>
                  </a:lnTo>
                  <a:cubicBezTo>
                    <a:pt x="1989" y="3422"/>
                    <a:pt x="3442" y="1993"/>
                    <a:pt x="3620" y="183"/>
                  </a:cubicBezTo>
                  <a:cubicBezTo>
                    <a:pt x="3632" y="88"/>
                    <a:pt x="3561" y="17"/>
                    <a:pt x="3465" y="5"/>
                  </a:cubicBezTo>
                  <a:cubicBezTo>
                    <a:pt x="3454" y="2"/>
                    <a:pt x="3443" y="0"/>
                    <a:pt x="34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 name="Google Shape;498;p27">
            <a:extLst>
              <a:ext uri="{FF2B5EF4-FFF2-40B4-BE49-F238E27FC236}">
                <a16:creationId xmlns:a16="http://schemas.microsoft.com/office/drawing/2014/main" id="{12037852-FE3D-B7E4-8719-FB519D937F94}"/>
              </a:ext>
            </a:extLst>
          </p:cNvPr>
          <p:cNvGrpSpPr/>
          <p:nvPr/>
        </p:nvGrpSpPr>
        <p:grpSpPr>
          <a:xfrm>
            <a:off x="1437801" y="797184"/>
            <a:ext cx="583817" cy="580314"/>
            <a:chOff x="3541011" y="3367320"/>
            <a:chExt cx="348257" cy="346188"/>
          </a:xfrm>
        </p:grpSpPr>
        <p:sp>
          <p:nvSpPr>
            <p:cNvPr id="3" name="Google Shape;499;p27">
              <a:extLst>
                <a:ext uri="{FF2B5EF4-FFF2-40B4-BE49-F238E27FC236}">
                  <a16:creationId xmlns:a16="http://schemas.microsoft.com/office/drawing/2014/main" id="{D90F191E-489D-1B61-7E92-D426C2439235}"/>
                </a:ext>
              </a:extLst>
            </p:cNvPr>
            <p:cNvSpPr/>
            <p:nvPr/>
          </p:nvSpPr>
          <p:spPr>
            <a:xfrm>
              <a:off x="3541011" y="3367320"/>
              <a:ext cx="347906" cy="346188"/>
            </a:xfrm>
            <a:custGeom>
              <a:avLst/>
              <a:gdLst/>
              <a:ahLst/>
              <a:cxnLst/>
              <a:rect l="l" t="t" r="r" b="b"/>
              <a:pathLst>
                <a:path w="10931" h="10877" extrusionOk="0">
                  <a:moveTo>
                    <a:pt x="4203" y="6323"/>
                  </a:moveTo>
                  <a:cubicBezTo>
                    <a:pt x="4322" y="6454"/>
                    <a:pt x="4465" y="6609"/>
                    <a:pt x="4620" y="6740"/>
                  </a:cubicBezTo>
                  <a:lnTo>
                    <a:pt x="4024" y="7335"/>
                  </a:lnTo>
                  <a:lnTo>
                    <a:pt x="3977" y="7287"/>
                  </a:lnTo>
                  <a:lnTo>
                    <a:pt x="3632" y="6942"/>
                  </a:lnTo>
                  <a:lnTo>
                    <a:pt x="3584" y="6906"/>
                  </a:lnTo>
                  <a:lnTo>
                    <a:pt x="4203" y="6323"/>
                  </a:lnTo>
                  <a:close/>
                  <a:moveTo>
                    <a:pt x="3239" y="7123"/>
                  </a:moveTo>
                  <a:cubicBezTo>
                    <a:pt x="3307" y="7123"/>
                    <a:pt x="3376" y="7150"/>
                    <a:pt x="3429" y="7204"/>
                  </a:cubicBezTo>
                  <a:lnTo>
                    <a:pt x="3763" y="7537"/>
                  </a:lnTo>
                  <a:cubicBezTo>
                    <a:pt x="3858" y="7632"/>
                    <a:pt x="3858" y="7799"/>
                    <a:pt x="3751" y="7894"/>
                  </a:cubicBezTo>
                  <a:lnTo>
                    <a:pt x="3560" y="8097"/>
                  </a:lnTo>
                  <a:lnTo>
                    <a:pt x="2858" y="7394"/>
                  </a:lnTo>
                  <a:lnTo>
                    <a:pt x="3048" y="7204"/>
                  </a:lnTo>
                  <a:cubicBezTo>
                    <a:pt x="3102" y="7150"/>
                    <a:pt x="3170" y="7123"/>
                    <a:pt x="3239" y="7123"/>
                  </a:cubicBezTo>
                  <a:close/>
                  <a:moveTo>
                    <a:pt x="2631" y="7597"/>
                  </a:moveTo>
                  <a:lnTo>
                    <a:pt x="3334" y="8299"/>
                  </a:lnTo>
                  <a:lnTo>
                    <a:pt x="1167" y="10478"/>
                  </a:lnTo>
                  <a:cubicBezTo>
                    <a:pt x="1113" y="10526"/>
                    <a:pt x="1045" y="10550"/>
                    <a:pt x="976" y="10550"/>
                  </a:cubicBezTo>
                  <a:cubicBezTo>
                    <a:pt x="908" y="10550"/>
                    <a:pt x="840" y="10526"/>
                    <a:pt x="786" y="10478"/>
                  </a:cubicBezTo>
                  <a:lnTo>
                    <a:pt x="453" y="10133"/>
                  </a:lnTo>
                  <a:cubicBezTo>
                    <a:pt x="357" y="10038"/>
                    <a:pt x="357" y="9883"/>
                    <a:pt x="465" y="9776"/>
                  </a:cubicBezTo>
                  <a:lnTo>
                    <a:pt x="2631" y="7597"/>
                  </a:lnTo>
                  <a:close/>
                  <a:moveTo>
                    <a:pt x="7120" y="1"/>
                  </a:moveTo>
                  <a:cubicBezTo>
                    <a:pt x="3989" y="1"/>
                    <a:pt x="2191" y="3537"/>
                    <a:pt x="4001" y="6073"/>
                  </a:cubicBezTo>
                  <a:lnTo>
                    <a:pt x="3274" y="6799"/>
                  </a:lnTo>
                  <a:cubicBezTo>
                    <a:pt x="3249" y="6796"/>
                    <a:pt x="3223" y="6794"/>
                    <a:pt x="3198" y="6794"/>
                  </a:cubicBezTo>
                  <a:cubicBezTo>
                    <a:pt x="3049" y="6794"/>
                    <a:pt x="2912" y="6854"/>
                    <a:pt x="2810" y="6966"/>
                  </a:cubicBezTo>
                  <a:lnTo>
                    <a:pt x="226" y="9549"/>
                  </a:lnTo>
                  <a:cubicBezTo>
                    <a:pt x="0" y="9776"/>
                    <a:pt x="0" y="10145"/>
                    <a:pt x="226" y="10371"/>
                  </a:cubicBezTo>
                  <a:lnTo>
                    <a:pt x="572" y="10716"/>
                  </a:lnTo>
                  <a:cubicBezTo>
                    <a:pt x="679" y="10823"/>
                    <a:pt x="828" y="10877"/>
                    <a:pt x="976" y="10877"/>
                  </a:cubicBezTo>
                  <a:cubicBezTo>
                    <a:pt x="1125" y="10877"/>
                    <a:pt x="1274" y="10823"/>
                    <a:pt x="1381" y="10716"/>
                  </a:cubicBezTo>
                  <a:lnTo>
                    <a:pt x="3655" y="8430"/>
                  </a:lnTo>
                  <a:lnTo>
                    <a:pt x="3977" y="8121"/>
                  </a:lnTo>
                  <a:cubicBezTo>
                    <a:pt x="4096" y="8002"/>
                    <a:pt x="4155" y="7835"/>
                    <a:pt x="4144" y="7656"/>
                  </a:cubicBezTo>
                  <a:lnTo>
                    <a:pt x="4870" y="6930"/>
                  </a:lnTo>
                  <a:cubicBezTo>
                    <a:pt x="5406" y="7323"/>
                    <a:pt x="6037" y="7573"/>
                    <a:pt x="6715" y="7632"/>
                  </a:cubicBezTo>
                  <a:lnTo>
                    <a:pt x="6727" y="7632"/>
                  </a:lnTo>
                  <a:cubicBezTo>
                    <a:pt x="6799" y="7632"/>
                    <a:pt x="6882" y="7573"/>
                    <a:pt x="6894" y="7478"/>
                  </a:cubicBezTo>
                  <a:cubicBezTo>
                    <a:pt x="6906" y="7394"/>
                    <a:pt x="6834" y="7323"/>
                    <a:pt x="6739" y="7299"/>
                  </a:cubicBezTo>
                  <a:cubicBezTo>
                    <a:pt x="6037" y="7228"/>
                    <a:pt x="5406" y="6966"/>
                    <a:pt x="4882" y="6549"/>
                  </a:cubicBezTo>
                  <a:cubicBezTo>
                    <a:pt x="2298" y="4465"/>
                    <a:pt x="3822" y="310"/>
                    <a:pt x="7096" y="310"/>
                  </a:cubicBezTo>
                  <a:cubicBezTo>
                    <a:pt x="8942" y="310"/>
                    <a:pt x="10418" y="1703"/>
                    <a:pt x="10597" y="3465"/>
                  </a:cubicBezTo>
                  <a:cubicBezTo>
                    <a:pt x="10609" y="3549"/>
                    <a:pt x="10692" y="3608"/>
                    <a:pt x="10775" y="3608"/>
                  </a:cubicBezTo>
                  <a:cubicBezTo>
                    <a:pt x="10871" y="3596"/>
                    <a:pt x="10930" y="3525"/>
                    <a:pt x="10930" y="3430"/>
                  </a:cubicBezTo>
                  <a:cubicBezTo>
                    <a:pt x="10728" y="1525"/>
                    <a:pt x="9120" y="1"/>
                    <a:pt x="7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500;p27">
              <a:extLst>
                <a:ext uri="{FF2B5EF4-FFF2-40B4-BE49-F238E27FC236}">
                  <a16:creationId xmlns:a16="http://schemas.microsoft.com/office/drawing/2014/main" id="{E0368BD6-DD81-F6B3-FE2A-03843BE55B1E}"/>
                </a:ext>
              </a:extLst>
            </p:cNvPr>
            <p:cNvSpPr/>
            <p:nvPr/>
          </p:nvSpPr>
          <p:spPr>
            <a:xfrm>
              <a:off x="3658105" y="3389599"/>
              <a:ext cx="208820" cy="199431"/>
            </a:xfrm>
            <a:custGeom>
              <a:avLst/>
              <a:gdLst/>
              <a:ahLst/>
              <a:cxnLst/>
              <a:rect l="l" t="t" r="r" b="b"/>
              <a:pathLst>
                <a:path w="6561" h="6266" extrusionOk="0">
                  <a:moveTo>
                    <a:pt x="3441" y="336"/>
                  </a:moveTo>
                  <a:cubicBezTo>
                    <a:pt x="4989" y="336"/>
                    <a:pt x="6251" y="1587"/>
                    <a:pt x="6251" y="3146"/>
                  </a:cubicBezTo>
                  <a:cubicBezTo>
                    <a:pt x="6251" y="4694"/>
                    <a:pt x="4989" y="5944"/>
                    <a:pt x="3441" y="5944"/>
                  </a:cubicBezTo>
                  <a:cubicBezTo>
                    <a:pt x="2727" y="5944"/>
                    <a:pt x="1989" y="5682"/>
                    <a:pt x="1441" y="5135"/>
                  </a:cubicBezTo>
                  <a:cubicBezTo>
                    <a:pt x="345" y="4027"/>
                    <a:pt x="345" y="2241"/>
                    <a:pt x="1441" y="1158"/>
                  </a:cubicBezTo>
                  <a:cubicBezTo>
                    <a:pt x="1989" y="598"/>
                    <a:pt x="2703" y="336"/>
                    <a:pt x="3441" y="336"/>
                  </a:cubicBezTo>
                  <a:close/>
                  <a:moveTo>
                    <a:pt x="3428" y="0"/>
                  </a:moveTo>
                  <a:cubicBezTo>
                    <a:pt x="2628" y="0"/>
                    <a:pt x="1828" y="307"/>
                    <a:pt x="1215" y="920"/>
                  </a:cubicBezTo>
                  <a:cubicBezTo>
                    <a:pt x="0" y="2134"/>
                    <a:pt x="0" y="4123"/>
                    <a:pt x="1215" y="5337"/>
                  </a:cubicBezTo>
                  <a:cubicBezTo>
                    <a:pt x="1822" y="5944"/>
                    <a:pt x="2631" y="6266"/>
                    <a:pt x="3429" y="6266"/>
                  </a:cubicBezTo>
                  <a:cubicBezTo>
                    <a:pt x="5144" y="6266"/>
                    <a:pt x="6561" y="4873"/>
                    <a:pt x="6561" y="3134"/>
                  </a:cubicBezTo>
                  <a:cubicBezTo>
                    <a:pt x="6561" y="2301"/>
                    <a:pt x="6227" y="1515"/>
                    <a:pt x="5632" y="920"/>
                  </a:cubicBezTo>
                  <a:cubicBezTo>
                    <a:pt x="5025" y="307"/>
                    <a:pt x="4227" y="0"/>
                    <a:pt x="34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501;p27">
              <a:extLst>
                <a:ext uri="{FF2B5EF4-FFF2-40B4-BE49-F238E27FC236}">
                  <a16:creationId xmlns:a16="http://schemas.microsoft.com/office/drawing/2014/main" id="{6D2E1831-3D5C-CDBC-772A-7F04B3E1E0D5}"/>
                </a:ext>
              </a:extLst>
            </p:cNvPr>
            <p:cNvSpPr/>
            <p:nvPr/>
          </p:nvSpPr>
          <p:spPr>
            <a:xfrm>
              <a:off x="3720614" y="3426805"/>
              <a:ext cx="95164" cy="116011"/>
            </a:xfrm>
            <a:custGeom>
              <a:avLst/>
              <a:gdLst/>
              <a:ahLst/>
              <a:cxnLst/>
              <a:rect l="l" t="t" r="r" b="b"/>
              <a:pathLst>
                <a:path w="2990" h="3645" extrusionOk="0">
                  <a:moveTo>
                    <a:pt x="1477" y="334"/>
                  </a:moveTo>
                  <a:cubicBezTo>
                    <a:pt x="1834" y="334"/>
                    <a:pt x="2132" y="632"/>
                    <a:pt x="2132" y="989"/>
                  </a:cubicBezTo>
                  <a:cubicBezTo>
                    <a:pt x="2132" y="1334"/>
                    <a:pt x="1834" y="1632"/>
                    <a:pt x="1477" y="1632"/>
                  </a:cubicBezTo>
                  <a:cubicBezTo>
                    <a:pt x="1120" y="1632"/>
                    <a:pt x="822" y="1334"/>
                    <a:pt x="822" y="989"/>
                  </a:cubicBezTo>
                  <a:cubicBezTo>
                    <a:pt x="822" y="608"/>
                    <a:pt x="1120" y="334"/>
                    <a:pt x="1477" y="334"/>
                  </a:cubicBezTo>
                  <a:close/>
                  <a:moveTo>
                    <a:pt x="1906" y="1953"/>
                  </a:moveTo>
                  <a:cubicBezTo>
                    <a:pt x="2287" y="1953"/>
                    <a:pt x="2620" y="2263"/>
                    <a:pt x="2620" y="2668"/>
                  </a:cubicBezTo>
                  <a:lnTo>
                    <a:pt x="2620" y="3335"/>
                  </a:lnTo>
                  <a:lnTo>
                    <a:pt x="2275" y="3335"/>
                  </a:lnTo>
                  <a:lnTo>
                    <a:pt x="2275" y="2632"/>
                  </a:lnTo>
                  <a:cubicBezTo>
                    <a:pt x="2275" y="2549"/>
                    <a:pt x="2203" y="2477"/>
                    <a:pt x="2108" y="2477"/>
                  </a:cubicBezTo>
                  <a:cubicBezTo>
                    <a:pt x="2025" y="2477"/>
                    <a:pt x="1953" y="2549"/>
                    <a:pt x="1953" y="2632"/>
                  </a:cubicBezTo>
                  <a:lnTo>
                    <a:pt x="1953" y="3335"/>
                  </a:lnTo>
                  <a:lnTo>
                    <a:pt x="953" y="3335"/>
                  </a:lnTo>
                  <a:lnTo>
                    <a:pt x="953" y="2632"/>
                  </a:lnTo>
                  <a:cubicBezTo>
                    <a:pt x="953" y="2549"/>
                    <a:pt x="882" y="2477"/>
                    <a:pt x="787" y="2477"/>
                  </a:cubicBezTo>
                  <a:cubicBezTo>
                    <a:pt x="691" y="2477"/>
                    <a:pt x="620" y="2549"/>
                    <a:pt x="620" y="2632"/>
                  </a:cubicBezTo>
                  <a:lnTo>
                    <a:pt x="620" y="3335"/>
                  </a:lnTo>
                  <a:lnTo>
                    <a:pt x="263" y="3335"/>
                  </a:lnTo>
                  <a:lnTo>
                    <a:pt x="263" y="2668"/>
                  </a:lnTo>
                  <a:cubicBezTo>
                    <a:pt x="263" y="2275"/>
                    <a:pt x="584" y="1953"/>
                    <a:pt x="977" y="1953"/>
                  </a:cubicBezTo>
                  <a:close/>
                  <a:moveTo>
                    <a:pt x="1477" y="1"/>
                  </a:moveTo>
                  <a:cubicBezTo>
                    <a:pt x="941" y="1"/>
                    <a:pt x="501" y="429"/>
                    <a:pt x="501" y="965"/>
                  </a:cubicBezTo>
                  <a:cubicBezTo>
                    <a:pt x="501" y="1239"/>
                    <a:pt x="608" y="1477"/>
                    <a:pt x="787" y="1656"/>
                  </a:cubicBezTo>
                  <a:cubicBezTo>
                    <a:pt x="322" y="1763"/>
                    <a:pt x="1" y="2180"/>
                    <a:pt x="1" y="2656"/>
                  </a:cubicBezTo>
                  <a:lnTo>
                    <a:pt x="1" y="3335"/>
                  </a:lnTo>
                  <a:cubicBezTo>
                    <a:pt x="1" y="3501"/>
                    <a:pt x="132" y="3644"/>
                    <a:pt x="310" y="3644"/>
                  </a:cubicBezTo>
                  <a:lnTo>
                    <a:pt x="2680" y="3644"/>
                  </a:lnTo>
                  <a:cubicBezTo>
                    <a:pt x="2846" y="3644"/>
                    <a:pt x="2989" y="3513"/>
                    <a:pt x="2989" y="3335"/>
                  </a:cubicBezTo>
                  <a:lnTo>
                    <a:pt x="2989" y="2656"/>
                  </a:lnTo>
                  <a:cubicBezTo>
                    <a:pt x="2965" y="2180"/>
                    <a:pt x="2620" y="1763"/>
                    <a:pt x="2156" y="1656"/>
                  </a:cubicBezTo>
                  <a:cubicBezTo>
                    <a:pt x="2334" y="1477"/>
                    <a:pt x="2442" y="1239"/>
                    <a:pt x="2442" y="965"/>
                  </a:cubicBezTo>
                  <a:cubicBezTo>
                    <a:pt x="2442" y="429"/>
                    <a:pt x="2013" y="1"/>
                    <a:pt x="1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 name="Google Shape;502;p27">
              <a:extLst>
                <a:ext uri="{FF2B5EF4-FFF2-40B4-BE49-F238E27FC236}">
                  <a16:creationId xmlns:a16="http://schemas.microsoft.com/office/drawing/2014/main" id="{757C3AA8-8436-E468-FEBE-FF307DE5E1A1}"/>
                </a:ext>
              </a:extLst>
            </p:cNvPr>
            <p:cNvSpPr/>
            <p:nvPr/>
          </p:nvSpPr>
          <p:spPr>
            <a:xfrm>
              <a:off x="3773671" y="3496030"/>
              <a:ext cx="115597" cy="114993"/>
            </a:xfrm>
            <a:custGeom>
              <a:avLst/>
              <a:gdLst/>
              <a:ahLst/>
              <a:cxnLst/>
              <a:rect l="l" t="t" r="r" b="b"/>
              <a:pathLst>
                <a:path w="3632" h="3613" extrusionOk="0">
                  <a:moveTo>
                    <a:pt x="3433" y="0"/>
                  </a:moveTo>
                  <a:cubicBezTo>
                    <a:pt x="3361" y="0"/>
                    <a:pt x="3297" y="65"/>
                    <a:pt x="3287" y="148"/>
                  </a:cubicBezTo>
                  <a:cubicBezTo>
                    <a:pt x="3120" y="1803"/>
                    <a:pt x="1810" y="3112"/>
                    <a:pt x="143" y="3291"/>
                  </a:cubicBezTo>
                  <a:cubicBezTo>
                    <a:pt x="60" y="3303"/>
                    <a:pt x="1" y="3374"/>
                    <a:pt x="1" y="3469"/>
                  </a:cubicBezTo>
                  <a:cubicBezTo>
                    <a:pt x="13" y="3553"/>
                    <a:pt x="72" y="3612"/>
                    <a:pt x="167" y="3612"/>
                  </a:cubicBezTo>
                  <a:lnTo>
                    <a:pt x="179" y="3612"/>
                  </a:lnTo>
                  <a:cubicBezTo>
                    <a:pt x="1989" y="3422"/>
                    <a:pt x="3442" y="1993"/>
                    <a:pt x="3620" y="183"/>
                  </a:cubicBezTo>
                  <a:cubicBezTo>
                    <a:pt x="3632" y="88"/>
                    <a:pt x="3561" y="17"/>
                    <a:pt x="3465" y="5"/>
                  </a:cubicBezTo>
                  <a:cubicBezTo>
                    <a:pt x="3454" y="2"/>
                    <a:pt x="3443" y="0"/>
                    <a:pt x="34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 name="TextBox 16">
            <a:extLst>
              <a:ext uri="{FF2B5EF4-FFF2-40B4-BE49-F238E27FC236}">
                <a16:creationId xmlns:a16="http://schemas.microsoft.com/office/drawing/2014/main" id="{EF61FB8D-4733-0975-F206-E398719C262E}"/>
              </a:ext>
            </a:extLst>
          </p:cNvPr>
          <p:cNvSpPr txBox="1"/>
          <p:nvPr/>
        </p:nvSpPr>
        <p:spPr>
          <a:xfrm>
            <a:off x="2260668" y="1223609"/>
            <a:ext cx="5774338" cy="307777"/>
          </a:xfrm>
          <a:prstGeom prst="rect">
            <a:avLst/>
          </a:prstGeom>
          <a:noFill/>
        </p:spPr>
        <p:txBody>
          <a:bodyPr wrap="square" lIns="91440" tIns="45720" rIns="91440" bIns="45720" rtlCol="0" anchor="t">
            <a:spAutoFit/>
          </a:bodyPr>
          <a:lstStyle/>
          <a:p>
            <a:pPr>
              <a:buClr>
                <a:schemeClr val="bg1"/>
              </a:buClr>
            </a:pPr>
            <a:r>
              <a:rPr lang="en-US" dirty="0">
                <a:solidFill>
                  <a:schemeClr val="bg1"/>
                </a:solidFill>
                <a:latin typeface="Times New Roman"/>
                <a:cs typeface="Times New Roman"/>
              </a:rPr>
              <a:t>For both Bitcoin and Ethereum</a:t>
            </a:r>
          </a:p>
        </p:txBody>
      </p:sp>
      <p:grpSp>
        <p:nvGrpSpPr>
          <p:cNvPr id="26" name="Group 25">
            <a:extLst>
              <a:ext uri="{FF2B5EF4-FFF2-40B4-BE49-F238E27FC236}">
                <a16:creationId xmlns:a16="http://schemas.microsoft.com/office/drawing/2014/main" id="{02D15447-6FDB-5A95-0862-8075D909EE8D}"/>
              </a:ext>
            </a:extLst>
          </p:cNvPr>
          <p:cNvGrpSpPr/>
          <p:nvPr/>
        </p:nvGrpSpPr>
        <p:grpSpPr>
          <a:xfrm>
            <a:off x="7803949" y="129424"/>
            <a:ext cx="956742" cy="717268"/>
            <a:chOff x="7803949" y="129424"/>
            <a:chExt cx="956742" cy="717268"/>
          </a:xfrm>
        </p:grpSpPr>
        <p:pic>
          <p:nvPicPr>
            <p:cNvPr id="27" name="Picture 26">
              <a:extLst>
                <a:ext uri="{FF2B5EF4-FFF2-40B4-BE49-F238E27FC236}">
                  <a16:creationId xmlns:a16="http://schemas.microsoft.com/office/drawing/2014/main" id="{FAC5EF3D-FF3D-01A9-68A8-264698A9CBFE}"/>
                </a:ext>
              </a:extLst>
            </p:cNvPr>
            <p:cNvPicPr>
              <a:picLocks noChangeAspect="1"/>
            </p:cNvPicPr>
            <p:nvPr/>
          </p:nvPicPr>
          <p:blipFill>
            <a:blip r:embed="rId3"/>
            <a:stretch>
              <a:fillRect/>
            </a:stretch>
          </p:blipFill>
          <p:spPr>
            <a:xfrm>
              <a:off x="8269101" y="355102"/>
              <a:ext cx="491590" cy="491590"/>
            </a:xfrm>
            <a:prstGeom prst="rect">
              <a:avLst/>
            </a:prstGeom>
          </p:spPr>
        </p:pic>
        <p:pic>
          <p:nvPicPr>
            <p:cNvPr id="28" name="Picture 8">
              <a:extLst>
                <a:ext uri="{FF2B5EF4-FFF2-40B4-BE49-F238E27FC236}">
                  <a16:creationId xmlns:a16="http://schemas.microsoft.com/office/drawing/2014/main" id="{098C5126-0C6D-7151-FFD7-87F9985AC36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3949" y="129424"/>
              <a:ext cx="491590" cy="491590"/>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17">
            <a:extLst>
              <a:ext uri="{FF2B5EF4-FFF2-40B4-BE49-F238E27FC236}">
                <a16:creationId xmlns:a16="http://schemas.microsoft.com/office/drawing/2014/main" id="{27D1030D-3247-BB55-2FA9-FF6993D27CD4}"/>
              </a:ext>
            </a:extLst>
          </p:cNvPr>
          <p:cNvPicPr>
            <a:picLocks noChangeAspect="1"/>
          </p:cNvPicPr>
          <p:nvPr/>
        </p:nvPicPr>
        <p:blipFill>
          <a:blip r:embed="rId5"/>
          <a:stretch>
            <a:fillRect/>
          </a:stretch>
        </p:blipFill>
        <p:spPr>
          <a:xfrm>
            <a:off x="1330513" y="3802995"/>
            <a:ext cx="6482973" cy="988928"/>
          </a:xfrm>
          <a:prstGeom prst="rect">
            <a:avLst/>
          </a:prstGeom>
        </p:spPr>
      </p:pic>
      <p:pic>
        <p:nvPicPr>
          <p:cNvPr id="19" name="Picture 18">
            <a:extLst>
              <a:ext uri="{FF2B5EF4-FFF2-40B4-BE49-F238E27FC236}">
                <a16:creationId xmlns:a16="http://schemas.microsoft.com/office/drawing/2014/main" id="{69FDEF75-24A4-CEC9-4805-3B8B99A6EDE5}"/>
              </a:ext>
            </a:extLst>
          </p:cNvPr>
          <p:cNvPicPr>
            <a:picLocks noChangeAspect="1"/>
          </p:cNvPicPr>
          <p:nvPr/>
        </p:nvPicPr>
        <p:blipFill>
          <a:blip r:embed="rId6"/>
          <a:stretch>
            <a:fillRect/>
          </a:stretch>
        </p:blipFill>
        <p:spPr>
          <a:xfrm>
            <a:off x="1322808" y="1771431"/>
            <a:ext cx="6482973" cy="1778072"/>
          </a:xfrm>
          <a:prstGeom prst="rect">
            <a:avLst/>
          </a:prstGeom>
        </p:spPr>
      </p:pic>
    </p:spTree>
    <p:extLst>
      <p:ext uri="{BB962C8B-B14F-4D97-AF65-F5344CB8AC3E}">
        <p14:creationId xmlns:p14="http://schemas.microsoft.com/office/powerpoint/2010/main" val="18571146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71">
          <a:extLst>
            <a:ext uri="{FF2B5EF4-FFF2-40B4-BE49-F238E27FC236}">
              <a16:creationId xmlns:a16="http://schemas.microsoft.com/office/drawing/2014/main" id="{F1275B48-2EAB-83B2-8459-7CBC62DB0546}"/>
            </a:ext>
          </a:extLst>
        </p:cNvPr>
        <p:cNvGrpSpPr/>
        <p:nvPr/>
      </p:nvGrpSpPr>
      <p:grpSpPr>
        <a:xfrm>
          <a:off x="0" y="0"/>
          <a:ext cx="0" cy="0"/>
          <a:chOff x="0" y="0"/>
          <a:chExt cx="0" cy="0"/>
        </a:xfrm>
      </p:grpSpPr>
      <p:sp>
        <p:nvSpPr>
          <p:cNvPr id="483" name="Google Shape;483;p27">
            <a:extLst>
              <a:ext uri="{FF2B5EF4-FFF2-40B4-BE49-F238E27FC236}">
                <a16:creationId xmlns:a16="http://schemas.microsoft.com/office/drawing/2014/main" id="{1E570723-C21E-9050-DE9A-E3865498C8D1}"/>
              </a:ext>
            </a:extLst>
          </p:cNvPr>
          <p:cNvSpPr/>
          <p:nvPr/>
        </p:nvSpPr>
        <p:spPr>
          <a:xfrm>
            <a:off x="1317660" y="675291"/>
            <a:ext cx="824100" cy="824100"/>
          </a:xfrm>
          <a:prstGeom prst="rect">
            <a:avLst/>
          </a:prstGeom>
          <a:solidFill>
            <a:schemeClr val="accent3">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7">
            <a:extLst>
              <a:ext uri="{FF2B5EF4-FFF2-40B4-BE49-F238E27FC236}">
                <a16:creationId xmlns:a16="http://schemas.microsoft.com/office/drawing/2014/main" id="{676D0A3E-2E74-A2CB-0E73-F6E5D999F1D1}"/>
              </a:ext>
            </a:extLst>
          </p:cNvPr>
          <p:cNvSpPr/>
          <p:nvPr/>
        </p:nvSpPr>
        <p:spPr>
          <a:xfrm>
            <a:off x="630683" y="1958686"/>
            <a:ext cx="238733" cy="238031"/>
          </a:xfrm>
          <a:custGeom>
            <a:avLst/>
            <a:gdLst/>
            <a:ahLst/>
            <a:cxnLst/>
            <a:rect l="l" t="t" r="r" b="b"/>
            <a:pathLst>
              <a:path w="6593" h="6575" extrusionOk="0">
                <a:moveTo>
                  <a:pt x="6256" y="338"/>
                </a:moveTo>
                <a:lnTo>
                  <a:pt x="6256" y="6237"/>
                </a:lnTo>
                <a:lnTo>
                  <a:pt x="338" y="6237"/>
                </a:lnTo>
                <a:lnTo>
                  <a:pt x="338" y="338"/>
                </a:lnTo>
                <a:close/>
                <a:moveTo>
                  <a:pt x="1" y="1"/>
                </a:moveTo>
                <a:lnTo>
                  <a:pt x="1" y="6574"/>
                </a:lnTo>
                <a:lnTo>
                  <a:pt x="6593" y="6574"/>
                </a:lnTo>
                <a:lnTo>
                  <a:pt x="659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1" name="Google Shape;491;p27">
            <a:extLst>
              <a:ext uri="{FF2B5EF4-FFF2-40B4-BE49-F238E27FC236}">
                <a16:creationId xmlns:a16="http://schemas.microsoft.com/office/drawing/2014/main" id="{6BFC596F-56A8-9FF8-E3A2-D0C601E75D76}"/>
              </a:ext>
            </a:extLst>
          </p:cNvPr>
          <p:cNvGrpSpPr/>
          <p:nvPr/>
        </p:nvGrpSpPr>
        <p:grpSpPr>
          <a:xfrm>
            <a:off x="4075558" y="1684660"/>
            <a:ext cx="577210" cy="580282"/>
            <a:chOff x="3095745" y="3805393"/>
            <a:chExt cx="352840" cy="354717"/>
          </a:xfrm>
        </p:grpSpPr>
        <p:sp>
          <p:nvSpPr>
            <p:cNvPr id="492" name="Google Shape;492;p27">
              <a:extLst>
                <a:ext uri="{FF2B5EF4-FFF2-40B4-BE49-F238E27FC236}">
                  <a16:creationId xmlns:a16="http://schemas.microsoft.com/office/drawing/2014/main" id="{24AA0808-CCA7-B28C-DAB0-86111476566C}"/>
                </a:ext>
              </a:extLst>
            </p:cNvPr>
            <p:cNvSpPr/>
            <p:nvPr/>
          </p:nvSpPr>
          <p:spPr>
            <a:xfrm>
              <a:off x="3095745" y="3805393"/>
              <a:ext cx="272093" cy="271711"/>
            </a:xfrm>
            <a:custGeom>
              <a:avLst/>
              <a:gdLst/>
              <a:ahLst/>
              <a:cxnLst/>
              <a:rect l="l" t="t" r="r" b="b"/>
              <a:pathLst>
                <a:path w="8549" h="8537" extrusionOk="0">
                  <a:moveTo>
                    <a:pt x="4025" y="0"/>
                  </a:moveTo>
                  <a:cubicBezTo>
                    <a:pt x="3763" y="0"/>
                    <a:pt x="3525" y="179"/>
                    <a:pt x="3489" y="441"/>
                  </a:cubicBezTo>
                  <a:lnTo>
                    <a:pt x="3322" y="1262"/>
                  </a:lnTo>
                  <a:cubicBezTo>
                    <a:pt x="3155" y="1322"/>
                    <a:pt x="2977" y="1381"/>
                    <a:pt x="2834" y="1465"/>
                  </a:cubicBezTo>
                  <a:lnTo>
                    <a:pt x="2132" y="1012"/>
                  </a:lnTo>
                  <a:cubicBezTo>
                    <a:pt x="2036" y="947"/>
                    <a:pt x="1929" y="915"/>
                    <a:pt x="1825" y="915"/>
                  </a:cubicBezTo>
                  <a:cubicBezTo>
                    <a:pt x="1683" y="915"/>
                    <a:pt x="1544" y="974"/>
                    <a:pt x="1441" y="1084"/>
                  </a:cubicBezTo>
                  <a:lnTo>
                    <a:pt x="1084" y="1441"/>
                  </a:lnTo>
                  <a:cubicBezTo>
                    <a:pt x="905" y="1619"/>
                    <a:pt x="881" y="1917"/>
                    <a:pt x="1012" y="2119"/>
                  </a:cubicBezTo>
                  <a:lnTo>
                    <a:pt x="1477" y="2822"/>
                  </a:lnTo>
                  <a:cubicBezTo>
                    <a:pt x="1381" y="2989"/>
                    <a:pt x="1322" y="3155"/>
                    <a:pt x="1262" y="3310"/>
                  </a:cubicBezTo>
                  <a:lnTo>
                    <a:pt x="453" y="3477"/>
                  </a:lnTo>
                  <a:cubicBezTo>
                    <a:pt x="191" y="3524"/>
                    <a:pt x="0" y="3763"/>
                    <a:pt x="0" y="4013"/>
                  </a:cubicBezTo>
                  <a:lnTo>
                    <a:pt x="0" y="4525"/>
                  </a:lnTo>
                  <a:cubicBezTo>
                    <a:pt x="0" y="4775"/>
                    <a:pt x="179" y="5013"/>
                    <a:pt x="453" y="5060"/>
                  </a:cubicBezTo>
                  <a:lnTo>
                    <a:pt x="1262" y="5215"/>
                  </a:lnTo>
                  <a:cubicBezTo>
                    <a:pt x="1322" y="5382"/>
                    <a:pt x="1381" y="5560"/>
                    <a:pt x="1477" y="5715"/>
                  </a:cubicBezTo>
                  <a:lnTo>
                    <a:pt x="1012" y="6406"/>
                  </a:lnTo>
                  <a:cubicBezTo>
                    <a:pt x="869" y="6632"/>
                    <a:pt x="893" y="6918"/>
                    <a:pt x="1084" y="7096"/>
                  </a:cubicBezTo>
                  <a:lnTo>
                    <a:pt x="1441" y="7453"/>
                  </a:lnTo>
                  <a:cubicBezTo>
                    <a:pt x="1544" y="7557"/>
                    <a:pt x="1687" y="7608"/>
                    <a:pt x="1830" y="7608"/>
                  </a:cubicBezTo>
                  <a:cubicBezTo>
                    <a:pt x="1935" y="7608"/>
                    <a:pt x="2041" y="7580"/>
                    <a:pt x="2132" y="7525"/>
                  </a:cubicBezTo>
                  <a:lnTo>
                    <a:pt x="2834" y="7061"/>
                  </a:lnTo>
                  <a:cubicBezTo>
                    <a:pt x="2989" y="7156"/>
                    <a:pt x="3155" y="7215"/>
                    <a:pt x="3322" y="7275"/>
                  </a:cubicBezTo>
                  <a:lnTo>
                    <a:pt x="3489" y="8096"/>
                  </a:lnTo>
                  <a:cubicBezTo>
                    <a:pt x="3525" y="8346"/>
                    <a:pt x="3763" y="8537"/>
                    <a:pt x="4025" y="8537"/>
                  </a:cubicBezTo>
                  <a:lnTo>
                    <a:pt x="4525" y="8537"/>
                  </a:lnTo>
                  <a:cubicBezTo>
                    <a:pt x="4775" y="8537"/>
                    <a:pt x="5013" y="8358"/>
                    <a:pt x="5060" y="8096"/>
                  </a:cubicBezTo>
                  <a:lnTo>
                    <a:pt x="5227" y="7275"/>
                  </a:lnTo>
                  <a:cubicBezTo>
                    <a:pt x="5358" y="7227"/>
                    <a:pt x="5489" y="7180"/>
                    <a:pt x="5632" y="7120"/>
                  </a:cubicBezTo>
                  <a:cubicBezTo>
                    <a:pt x="5692" y="7084"/>
                    <a:pt x="5727" y="6977"/>
                    <a:pt x="5692" y="6894"/>
                  </a:cubicBezTo>
                  <a:cubicBezTo>
                    <a:pt x="5655" y="6821"/>
                    <a:pt x="5584" y="6790"/>
                    <a:pt x="5515" y="6790"/>
                  </a:cubicBezTo>
                  <a:cubicBezTo>
                    <a:pt x="5494" y="6790"/>
                    <a:pt x="5473" y="6793"/>
                    <a:pt x="5453" y="6799"/>
                  </a:cubicBezTo>
                  <a:cubicBezTo>
                    <a:pt x="5299" y="6870"/>
                    <a:pt x="5156" y="6918"/>
                    <a:pt x="5001" y="6965"/>
                  </a:cubicBezTo>
                  <a:cubicBezTo>
                    <a:pt x="4941" y="6977"/>
                    <a:pt x="4882" y="7037"/>
                    <a:pt x="4882" y="7096"/>
                  </a:cubicBezTo>
                  <a:lnTo>
                    <a:pt x="4703" y="8025"/>
                  </a:lnTo>
                  <a:cubicBezTo>
                    <a:pt x="4691" y="8108"/>
                    <a:pt x="4596" y="8180"/>
                    <a:pt x="4513" y="8180"/>
                  </a:cubicBezTo>
                  <a:lnTo>
                    <a:pt x="4001" y="8180"/>
                  </a:lnTo>
                  <a:cubicBezTo>
                    <a:pt x="3917" y="8180"/>
                    <a:pt x="3822" y="8120"/>
                    <a:pt x="3810" y="8025"/>
                  </a:cubicBezTo>
                  <a:lnTo>
                    <a:pt x="3632" y="7096"/>
                  </a:lnTo>
                  <a:cubicBezTo>
                    <a:pt x="3620" y="7037"/>
                    <a:pt x="3572" y="6977"/>
                    <a:pt x="3513" y="6965"/>
                  </a:cubicBezTo>
                  <a:cubicBezTo>
                    <a:pt x="3310" y="6906"/>
                    <a:pt x="3096" y="6811"/>
                    <a:pt x="2905" y="6703"/>
                  </a:cubicBezTo>
                  <a:cubicBezTo>
                    <a:pt x="2876" y="6691"/>
                    <a:pt x="2843" y="6686"/>
                    <a:pt x="2812" y="6686"/>
                  </a:cubicBezTo>
                  <a:cubicBezTo>
                    <a:pt x="2780" y="6686"/>
                    <a:pt x="2751" y="6691"/>
                    <a:pt x="2727" y="6703"/>
                  </a:cubicBezTo>
                  <a:lnTo>
                    <a:pt x="1941" y="7227"/>
                  </a:lnTo>
                  <a:cubicBezTo>
                    <a:pt x="1904" y="7249"/>
                    <a:pt x="1864" y="7260"/>
                    <a:pt x="1824" y="7260"/>
                  </a:cubicBezTo>
                  <a:cubicBezTo>
                    <a:pt x="1774" y="7260"/>
                    <a:pt x="1725" y="7243"/>
                    <a:pt x="1679" y="7203"/>
                  </a:cubicBezTo>
                  <a:lnTo>
                    <a:pt x="1322" y="6846"/>
                  </a:lnTo>
                  <a:cubicBezTo>
                    <a:pt x="1262" y="6787"/>
                    <a:pt x="1250" y="6680"/>
                    <a:pt x="1298" y="6584"/>
                  </a:cubicBezTo>
                  <a:lnTo>
                    <a:pt x="1822" y="5799"/>
                  </a:lnTo>
                  <a:cubicBezTo>
                    <a:pt x="1846" y="5739"/>
                    <a:pt x="1858" y="5679"/>
                    <a:pt x="1822" y="5620"/>
                  </a:cubicBezTo>
                  <a:cubicBezTo>
                    <a:pt x="1715" y="5429"/>
                    <a:pt x="1620" y="5215"/>
                    <a:pt x="1560" y="5013"/>
                  </a:cubicBezTo>
                  <a:cubicBezTo>
                    <a:pt x="1548" y="4953"/>
                    <a:pt x="1489" y="4894"/>
                    <a:pt x="1429" y="4894"/>
                  </a:cubicBezTo>
                  <a:lnTo>
                    <a:pt x="512" y="4715"/>
                  </a:lnTo>
                  <a:cubicBezTo>
                    <a:pt x="417" y="4703"/>
                    <a:pt x="346" y="4608"/>
                    <a:pt x="346" y="4525"/>
                  </a:cubicBezTo>
                  <a:lnTo>
                    <a:pt x="346" y="4013"/>
                  </a:lnTo>
                  <a:cubicBezTo>
                    <a:pt x="346" y="3929"/>
                    <a:pt x="405" y="3834"/>
                    <a:pt x="512" y="3822"/>
                  </a:cubicBezTo>
                  <a:lnTo>
                    <a:pt x="1429" y="3643"/>
                  </a:lnTo>
                  <a:cubicBezTo>
                    <a:pt x="1489" y="3632"/>
                    <a:pt x="1548" y="3584"/>
                    <a:pt x="1560" y="3524"/>
                  </a:cubicBezTo>
                  <a:cubicBezTo>
                    <a:pt x="1620" y="3322"/>
                    <a:pt x="1715" y="3108"/>
                    <a:pt x="1822" y="2917"/>
                  </a:cubicBezTo>
                  <a:cubicBezTo>
                    <a:pt x="1846" y="2858"/>
                    <a:pt x="1846" y="2786"/>
                    <a:pt x="1822" y="2739"/>
                  </a:cubicBezTo>
                  <a:lnTo>
                    <a:pt x="1298" y="1941"/>
                  </a:lnTo>
                  <a:cubicBezTo>
                    <a:pt x="1250" y="1869"/>
                    <a:pt x="1250" y="1762"/>
                    <a:pt x="1322" y="1691"/>
                  </a:cubicBezTo>
                  <a:lnTo>
                    <a:pt x="1679" y="1334"/>
                  </a:lnTo>
                  <a:cubicBezTo>
                    <a:pt x="1714" y="1299"/>
                    <a:pt x="1765" y="1280"/>
                    <a:pt x="1820" y="1280"/>
                  </a:cubicBezTo>
                  <a:cubicBezTo>
                    <a:pt x="1859" y="1280"/>
                    <a:pt x="1901" y="1290"/>
                    <a:pt x="1941" y="1310"/>
                  </a:cubicBezTo>
                  <a:lnTo>
                    <a:pt x="2727" y="1822"/>
                  </a:lnTo>
                  <a:cubicBezTo>
                    <a:pt x="2759" y="1841"/>
                    <a:pt x="2791" y="1853"/>
                    <a:pt x="2822" y="1853"/>
                  </a:cubicBezTo>
                  <a:cubicBezTo>
                    <a:pt x="2850" y="1853"/>
                    <a:pt x="2878" y="1844"/>
                    <a:pt x="2905" y="1822"/>
                  </a:cubicBezTo>
                  <a:cubicBezTo>
                    <a:pt x="3096" y="1727"/>
                    <a:pt x="3310" y="1631"/>
                    <a:pt x="3513" y="1572"/>
                  </a:cubicBezTo>
                  <a:cubicBezTo>
                    <a:pt x="3572" y="1560"/>
                    <a:pt x="3632" y="1500"/>
                    <a:pt x="3632" y="1441"/>
                  </a:cubicBezTo>
                  <a:lnTo>
                    <a:pt x="3810" y="512"/>
                  </a:lnTo>
                  <a:cubicBezTo>
                    <a:pt x="3822" y="429"/>
                    <a:pt x="3917" y="357"/>
                    <a:pt x="4001" y="357"/>
                  </a:cubicBezTo>
                  <a:lnTo>
                    <a:pt x="4513" y="357"/>
                  </a:lnTo>
                  <a:cubicBezTo>
                    <a:pt x="4596" y="357"/>
                    <a:pt x="4691" y="417"/>
                    <a:pt x="4703" y="512"/>
                  </a:cubicBezTo>
                  <a:lnTo>
                    <a:pt x="4882" y="1441"/>
                  </a:lnTo>
                  <a:cubicBezTo>
                    <a:pt x="4894" y="1500"/>
                    <a:pt x="4941" y="1560"/>
                    <a:pt x="5001" y="1572"/>
                  </a:cubicBezTo>
                  <a:cubicBezTo>
                    <a:pt x="5215" y="1631"/>
                    <a:pt x="5418" y="1727"/>
                    <a:pt x="5608" y="1822"/>
                  </a:cubicBezTo>
                  <a:cubicBezTo>
                    <a:pt x="5638" y="1840"/>
                    <a:pt x="5674" y="1849"/>
                    <a:pt x="5706" y="1849"/>
                  </a:cubicBezTo>
                  <a:cubicBezTo>
                    <a:pt x="5739" y="1849"/>
                    <a:pt x="5769" y="1840"/>
                    <a:pt x="5787" y="1822"/>
                  </a:cubicBezTo>
                  <a:lnTo>
                    <a:pt x="6584" y="1310"/>
                  </a:lnTo>
                  <a:cubicBezTo>
                    <a:pt x="6617" y="1288"/>
                    <a:pt x="6656" y="1277"/>
                    <a:pt x="6696" y="1277"/>
                  </a:cubicBezTo>
                  <a:cubicBezTo>
                    <a:pt x="6745" y="1277"/>
                    <a:pt x="6795" y="1294"/>
                    <a:pt x="6835" y="1334"/>
                  </a:cubicBezTo>
                  <a:lnTo>
                    <a:pt x="7192" y="1691"/>
                  </a:lnTo>
                  <a:cubicBezTo>
                    <a:pt x="7251" y="1750"/>
                    <a:pt x="7263" y="1858"/>
                    <a:pt x="7216" y="1941"/>
                  </a:cubicBezTo>
                  <a:lnTo>
                    <a:pt x="6704" y="2739"/>
                  </a:lnTo>
                  <a:cubicBezTo>
                    <a:pt x="6668" y="2798"/>
                    <a:pt x="6656" y="2858"/>
                    <a:pt x="6704" y="2917"/>
                  </a:cubicBezTo>
                  <a:cubicBezTo>
                    <a:pt x="6799" y="3108"/>
                    <a:pt x="6894" y="3322"/>
                    <a:pt x="6954" y="3524"/>
                  </a:cubicBezTo>
                  <a:cubicBezTo>
                    <a:pt x="6965" y="3584"/>
                    <a:pt x="7025" y="3643"/>
                    <a:pt x="7085" y="3643"/>
                  </a:cubicBezTo>
                  <a:lnTo>
                    <a:pt x="8013" y="3822"/>
                  </a:lnTo>
                  <a:cubicBezTo>
                    <a:pt x="8097" y="3834"/>
                    <a:pt x="8168" y="3929"/>
                    <a:pt x="8168" y="4013"/>
                  </a:cubicBezTo>
                  <a:lnTo>
                    <a:pt x="8168" y="4525"/>
                  </a:lnTo>
                  <a:cubicBezTo>
                    <a:pt x="8168" y="4608"/>
                    <a:pt x="8108" y="4703"/>
                    <a:pt x="8013" y="4715"/>
                  </a:cubicBezTo>
                  <a:lnTo>
                    <a:pt x="7085" y="4894"/>
                  </a:lnTo>
                  <a:cubicBezTo>
                    <a:pt x="7025" y="4906"/>
                    <a:pt x="6965" y="4953"/>
                    <a:pt x="6954" y="5013"/>
                  </a:cubicBezTo>
                  <a:cubicBezTo>
                    <a:pt x="6906" y="5156"/>
                    <a:pt x="6846" y="5322"/>
                    <a:pt x="6787" y="5477"/>
                  </a:cubicBezTo>
                  <a:cubicBezTo>
                    <a:pt x="6739" y="5560"/>
                    <a:pt x="6787" y="5668"/>
                    <a:pt x="6882" y="5715"/>
                  </a:cubicBezTo>
                  <a:cubicBezTo>
                    <a:pt x="6903" y="5724"/>
                    <a:pt x="6926" y="5729"/>
                    <a:pt x="6949" y="5729"/>
                  </a:cubicBezTo>
                  <a:cubicBezTo>
                    <a:pt x="7016" y="5729"/>
                    <a:pt x="7085" y="5691"/>
                    <a:pt x="7120" y="5620"/>
                  </a:cubicBezTo>
                  <a:cubicBezTo>
                    <a:pt x="7180" y="5489"/>
                    <a:pt x="7239" y="5358"/>
                    <a:pt x="7275" y="5215"/>
                  </a:cubicBezTo>
                  <a:lnTo>
                    <a:pt x="8097" y="5060"/>
                  </a:lnTo>
                  <a:cubicBezTo>
                    <a:pt x="8347" y="5013"/>
                    <a:pt x="8549" y="4775"/>
                    <a:pt x="8549" y="4525"/>
                  </a:cubicBezTo>
                  <a:lnTo>
                    <a:pt x="8549" y="4013"/>
                  </a:lnTo>
                  <a:cubicBezTo>
                    <a:pt x="8549" y="3763"/>
                    <a:pt x="8370" y="3524"/>
                    <a:pt x="8097" y="3477"/>
                  </a:cubicBezTo>
                  <a:lnTo>
                    <a:pt x="7275" y="3310"/>
                  </a:lnTo>
                  <a:cubicBezTo>
                    <a:pt x="7216" y="3155"/>
                    <a:pt x="7156" y="2977"/>
                    <a:pt x="7073" y="2822"/>
                  </a:cubicBezTo>
                  <a:lnTo>
                    <a:pt x="7537" y="2119"/>
                  </a:lnTo>
                  <a:cubicBezTo>
                    <a:pt x="7680" y="1905"/>
                    <a:pt x="7656" y="1619"/>
                    <a:pt x="7454" y="1441"/>
                  </a:cubicBezTo>
                  <a:lnTo>
                    <a:pt x="7096" y="1084"/>
                  </a:lnTo>
                  <a:cubicBezTo>
                    <a:pt x="6992" y="980"/>
                    <a:pt x="6848" y="924"/>
                    <a:pt x="6705" y="924"/>
                  </a:cubicBezTo>
                  <a:cubicBezTo>
                    <a:pt x="6603" y="924"/>
                    <a:pt x="6502" y="953"/>
                    <a:pt x="6418" y="1012"/>
                  </a:cubicBezTo>
                  <a:lnTo>
                    <a:pt x="5715" y="1465"/>
                  </a:lnTo>
                  <a:cubicBezTo>
                    <a:pt x="5549" y="1381"/>
                    <a:pt x="5394" y="1322"/>
                    <a:pt x="5227" y="1262"/>
                  </a:cubicBezTo>
                  <a:lnTo>
                    <a:pt x="5060" y="441"/>
                  </a:lnTo>
                  <a:cubicBezTo>
                    <a:pt x="5013" y="191"/>
                    <a:pt x="4775" y="0"/>
                    <a:pt x="45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7">
              <a:extLst>
                <a:ext uri="{FF2B5EF4-FFF2-40B4-BE49-F238E27FC236}">
                  <a16:creationId xmlns:a16="http://schemas.microsoft.com/office/drawing/2014/main" id="{2F779D09-36F5-45E1-D28F-BCDAC20995B5}"/>
                </a:ext>
              </a:extLst>
            </p:cNvPr>
            <p:cNvSpPr/>
            <p:nvPr/>
          </p:nvSpPr>
          <p:spPr>
            <a:xfrm>
              <a:off x="3184798" y="3878883"/>
              <a:ext cx="109550" cy="94018"/>
            </a:xfrm>
            <a:custGeom>
              <a:avLst/>
              <a:gdLst/>
              <a:ahLst/>
              <a:cxnLst/>
              <a:rect l="l" t="t" r="r" b="b"/>
              <a:pathLst>
                <a:path w="3442" h="2954" extrusionOk="0">
                  <a:moveTo>
                    <a:pt x="1465" y="1"/>
                  </a:moveTo>
                  <a:cubicBezTo>
                    <a:pt x="941" y="1"/>
                    <a:pt x="453" y="191"/>
                    <a:pt x="72" y="561"/>
                  </a:cubicBezTo>
                  <a:cubicBezTo>
                    <a:pt x="0" y="632"/>
                    <a:pt x="0" y="739"/>
                    <a:pt x="72" y="811"/>
                  </a:cubicBezTo>
                  <a:cubicBezTo>
                    <a:pt x="113" y="852"/>
                    <a:pt x="158" y="873"/>
                    <a:pt x="203" y="873"/>
                  </a:cubicBezTo>
                  <a:cubicBezTo>
                    <a:pt x="247" y="873"/>
                    <a:pt x="292" y="852"/>
                    <a:pt x="334" y="811"/>
                  </a:cubicBezTo>
                  <a:cubicBezTo>
                    <a:pt x="631" y="513"/>
                    <a:pt x="1024" y="358"/>
                    <a:pt x="1465" y="358"/>
                  </a:cubicBezTo>
                  <a:cubicBezTo>
                    <a:pt x="2358" y="358"/>
                    <a:pt x="3084" y="1084"/>
                    <a:pt x="3084" y="1977"/>
                  </a:cubicBezTo>
                  <a:cubicBezTo>
                    <a:pt x="3084" y="2227"/>
                    <a:pt x="3024" y="2477"/>
                    <a:pt x="2905" y="2716"/>
                  </a:cubicBezTo>
                  <a:cubicBezTo>
                    <a:pt x="2846" y="2799"/>
                    <a:pt x="2894" y="2894"/>
                    <a:pt x="2977" y="2942"/>
                  </a:cubicBezTo>
                  <a:cubicBezTo>
                    <a:pt x="3013" y="2954"/>
                    <a:pt x="3036" y="2954"/>
                    <a:pt x="3048" y="2954"/>
                  </a:cubicBezTo>
                  <a:cubicBezTo>
                    <a:pt x="3108" y="2954"/>
                    <a:pt x="3167" y="2930"/>
                    <a:pt x="3215" y="2870"/>
                  </a:cubicBezTo>
                  <a:cubicBezTo>
                    <a:pt x="3370" y="2585"/>
                    <a:pt x="3441" y="2287"/>
                    <a:pt x="3441" y="1977"/>
                  </a:cubicBezTo>
                  <a:cubicBezTo>
                    <a:pt x="3441" y="894"/>
                    <a:pt x="2560" y="1"/>
                    <a:pt x="14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7">
              <a:extLst>
                <a:ext uri="{FF2B5EF4-FFF2-40B4-BE49-F238E27FC236}">
                  <a16:creationId xmlns:a16="http://schemas.microsoft.com/office/drawing/2014/main" id="{76888E09-6AA2-B680-A137-5F8FA665497C}"/>
                </a:ext>
              </a:extLst>
            </p:cNvPr>
            <p:cNvSpPr/>
            <p:nvPr/>
          </p:nvSpPr>
          <p:spPr>
            <a:xfrm>
              <a:off x="3168120" y="3917331"/>
              <a:ext cx="102707" cy="87016"/>
            </a:xfrm>
            <a:custGeom>
              <a:avLst/>
              <a:gdLst/>
              <a:ahLst/>
              <a:cxnLst/>
              <a:rect l="l" t="t" r="r" b="b"/>
              <a:pathLst>
                <a:path w="3227" h="2734" extrusionOk="0">
                  <a:moveTo>
                    <a:pt x="277" y="0"/>
                  </a:moveTo>
                  <a:cubicBezTo>
                    <a:pt x="203" y="0"/>
                    <a:pt x="136" y="38"/>
                    <a:pt x="108" y="115"/>
                  </a:cubicBezTo>
                  <a:cubicBezTo>
                    <a:pt x="36" y="317"/>
                    <a:pt x="0" y="531"/>
                    <a:pt x="0" y="758"/>
                  </a:cubicBezTo>
                  <a:cubicBezTo>
                    <a:pt x="0" y="1841"/>
                    <a:pt x="881" y="2734"/>
                    <a:pt x="1977" y="2734"/>
                  </a:cubicBezTo>
                  <a:cubicBezTo>
                    <a:pt x="2394" y="2734"/>
                    <a:pt x="2798" y="2603"/>
                    <a:pt x="3144" y="2365"/>
                  </a:cubicBezTo>
                  <a:cubicBezTo>
                    <a:pt x="3215" y="2305"/>
                    <a:pt x="3227" y="2198"/>
                    <a:pt x="3191" y="2127"/>
                  </a:cubicBezTo>
                  <a:cubicBezTo>
                    <a:pt x="3162" y="2075"/>
                    <a:pt x="3106" y="2051"/>
                    <a:pt x="3050" y="2051"/>
                  </a:cubicBezTo>
                  <a:cubicBezTo>
                    <a:pt x="3015" y="2051"/>
                    <a:pt x="2981" y="2061"/>
                    <a:pt x="2953" y="2079"/>
                  </a:cubicBezTo>
                  <a:cubicBezTo>
                    <a:pt x="2667" y="2282"/>
                    <a:pt x="2334" y="2389"/>
                    <a:pt x="2001" y="2389"/>
                  </a:cubicBezTo>
                  <a:cubicBezTo>
                    <a:pt x="1108" y="2389"/>
                    <a:pt x="370" y="1662"/>
                    <a:pt x="370" y="769"/>
                  </a:cubicBezTo>
                  <a:cubicBezTo>
                    <a:pt x="370" y="591"/>
                    <a:pt x="405" y="412"/>
                    <a:pt x="465" y="246"/>
                  </a:cubicBezTo>
                  <a:cubicBezTo>
                    <a:pt x="465" y="138"/>
                    <a:pt x="417" y="43"/>
                    <a:pt x="334" y="7"/>
                  </a:cubicBezTo>
                  <a:cubicBezTo>
                    <a:pt x="315" y="3"/>
                    <a:pt x="296" y="0"/>
                    <a:pt x="2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7">
              <a:extLst>
                <a:ext uri="{FF2B5EF4-FFF2-40B4-BE49-F238E27FC236}">
                  <a16:creationId xmlns:a16="http://schemas.microsoft.com/office/drawing/2014/main" id="{B6C62059-D91A-7D72-D14B-51752EC0E517}"/>
                </a:ext>
              </a:extLst>
            </p:cNvPr>
            <p:cNvSpPr/>
            <p:nvPr/>
          </p:nvSpPr>
          <p:spPr>
            <a:xfrm>
              <a:off x="3264749" y="3976275"/>
              <a:ext cx="183836" cy="183836"/>
            </a:xfrm>
            <a:custGeom>
              <a:avLst/>
              <a:gdLst/>
              <a:ahLst/>
              <a:cxnLst/>
              <a:rect l="l" t="t" r="r" b="b"/>
              <a:pathLst>
                <a:path w="5776" h="5776" extrusionOk="0">
                  <a:moveTo>
                    <a:pt x="2739" y="1"/>
                  </a:moveTo>
                  <a:cubicBezTo>
                    <a:pt x="2548" y="1"/>
                    <a:pt x="2370" y="156"/>
                    <a:pt x="2322" y="346"/>
                  </a:cubicBezTo>
                  <a:lnTo>
                    <a:pt x="2215" y="846"/>
                  </a:lnTo>
                  <a:cubicBezTo>
                    <a:pt x="2132" y="882"/>
                    <a:pt x="2036" y="930"/>
                    <a:pt x="1953" y="953"/>
                  </a:cubicBezTo>
                  <a:lnTo>
                    <a:pt x="1525" y="668"/>
                  </a:lnTo>
                  <a:cubicBezTo>
                    <a:pt x="1454" y="627"/>
                    <a:pt x="1372" y="606"/>
                    <a:pt x="1291" y="606"/>
                  </a:cubicBezTo>
                  <a:cubicBezTo>
                    <a:pt x="1181" y="606"/>
                    <a:pt x="1071" y="645"/>
                    <a:pt x="989" y="727"/>
                  </a:cubicBezTo>
                  <a:lnTo>
                    <a:pt x="751" y="965"/>
                  </a:lnTo>
                  <a:cubicBezTo>
                    <a:pt x="620" y="1108"/>
                    <a:pt x="584" y="1322"/>
                    <a:pt x="691" y="1501"/>
                  </a:cubicBezTo>
                  <a:lnTo>
                    <a:pt x="977" y="1942"/>
                  </a:lnTo>
                  <a:cubicBezTo>
                    <a:pt x="917" y="2061"/>
                    <a:pt x="870" y="2180"/>
                    <a:pt x="822" y="2311"/>
                  </a:cubicBezTo>
                  <a:cubicBezTo>
                    <a:pt x="786" y="2394"/>
                    <a:pt x="858" y="2501"/>
                    <a:pt x="941" y="2537"/>
                  </a:cubicBezTo>
                  <a:cubicBezTo>
                    <a:pt x="954" y="2541"/>
                    <a:pt x="967" y="2542"/>
                    <a:pt x="980" y="2542"/>
                  </a:cubicBezTo>
                  <a:cubicBezTo>
                    <a:pt x="1055" y="2542"/>
                    <a:pt x="1137" y="2489"/>
                    <a:pt x="1167" y="2418"/>
                  </a:cubicBezTo>
                  <a:cubicBezTo>
                    <a:pt x="1203" y="2275"/>
                    <a:pt x="1251" y="2144"/>
                    <a:pt x="1322" y="2025"/>
                  </a:cubicBezTo>
                  <a:cubicBezTo>
                    <a:pt x="1358" y="1965"/>
                    <a:pt x="1358" y="1894"/>
                    <a:pt x="1322" y="1846"/>
                  </a:cubicBezTo>
                  <a:lnTo>
                    <a:pt x="989" y="1322"/>
                  </a:lnTo>
                  <a:cubicBezTo>
                    <a:pt x="977" y="1299"/>
                    <a:pt x="977" y="1263"/>
                    <a:pt x="1001" y="1239"/>
                  </a:cubicBezTo>
                  <a:lnTo>
                    <a:pt x="1239" y="1001"/>
                  </a:lnTo>
                  <a:cubicBezTo>
                    <a:pt x="1258" y="981"/>
                    <a:pt x="1274" y="973"/>
                    <a:pt x="1291" y="973"/>
                  </a:cubicBezTo>
                  <a:cubicBezTo>
                    <a:pt x="1304" y="973"/>
                    <a:pt x="1318" y="978"/>
                    <a:pt x="1334" y="989"/>
                  </a:cubicBezTo>
                  <a:lnTo>
                    <a:pt x="1846" y="1322"/>
                  </a:lnTo>
                  <a:cubicBezTo>
                    <a:pt x="1878" y="1342"/>
                    <a:pt x="1910" y="1354"/>
                    <a:pt x="1942" y="1354"/>
                  </a:cubicBezTo>
                  <a:cubicBezTo>
                    <a:pt x="1969" y="1354"/>
                    <a:pt x="1997" y="1345"/>
                    <a:pt x="2025" y="1322"/>
                  </a:cubicBezTo>
                  <a:cubicBezTo>
                    <a:pt x="2144" y="1251"/>
                    <a:pt x="2287" y="1203"/>
                    <a:pt x="2417" y="1156"/>
                  </a:cubicBezTo>
                  <a:cubicBezTo>
                    <a:pt x="2477" y="1144"/>
                    <a:pt x="2537" y="1084"/>
                    <a:pt x="2537" y="1025"/>
                  </a:cubicBezTo>
                  <a:lnTo>
                    <a:pt x="2656" y="418"/>
                  </a:lnTo>
                  <a:cubicBezTo>
                    <a:pt x="2656" y="382"/>
                    <a:pt x="2679" y="358"/>
                    <a:pt x="2727" y="358"/>
                  </a:cubicBezTo>
                  <a:lnTo>
                    <a:pt x="3060" y="358"/>
                  </a:lnTo>
                  <a:cubicBezTo>
                    <a:pt x="3084" y="358"/>
                    <a:pt x="3120" y="394"/>
                    <a:pt x="3132" y="418"/>
                  </a:cubicBezTo>
                  <a:lnTo>
                    <a:pt x="3251" y="1025"/>
                  </a:lnTo>
                  <a:cubicBezTo>
                    <a:pt x="3263" y="1084"/>
                    <a:pt x="3310" y="1144"/>
                    <a:pt x="3370" y="1156"/>
                  </a:cubicBezTo>
                  <a:cubicBezTo>
                    <a:pt x="3501" y="1203"/>
                    <a:pt x="3632" y="1251"/>
                    <a:pt x="3751" y="1322"/>
                  </a:cubicBezTo>
                  <a:cubicBezTo>
                    <a:pt x="3781" y="1340"/>
                    <a:pt x="3816" y="1349"/>
                    <a:pt x="3849" y="1349"/>
                  </a:cubicBezTo>
                  <a:cubicBezTo>
                    <a:pt x="3882" y="1349"/>
                    <a:pt x="3912" y="1340"/>
                    <a:pt x="3930" y="1322"/>
                  </a:cubicBezTo>
                  <a:lnTo>
                    <a:pt x="4453" y="989"/>
                  </a:lnTo>
                  <a:cubicBezTo>
                    <a:pt x="4469" y="978"/>
                    <a:pt x="4483" y="973"/>
                    <a:pt x="4497" y="973"/>
                  </a:cubicBezTo>
                  <a:cubicBezTo>
                    <a:pt x="4513" y="973"/>
                    <a:pt x="4529" y="981"/>
                    <a:pt x="4549" y="1001"/>
                  </a:cubicBezTo>
                  <a:lnTo>
                    <a:pt x="4787" y="1239"/>
                  </a:lnTo>
                  <a:cubicBezTo>
                    <a:pt x="4811" y="1263"/>
                    <a:pt x="4811" y="1299"/>
                    <a:pt x="4799" y="1322"/>
                  </a:cubicBezTo>
                  <a:lnTo>
                    <a:pt x="4453" y="1846"/>
                  </a:lnTo>
                  <a:cubicBezTo>
                    <a:pt x="4430" y="1906"/>
                    <a:pt x="4406" y="1965"/>
                    <a:pt x="4453" y="2025"/>
                  </a:cubicBezTo>
                  <a:cubicBezTo>
                    <a:pt x="4525" y="2144"/>
                    <a:pt x="4573" y="2275"/>
                    <a:pt x="4620" y="2418"/>
                  </a:cubicBezTo>
                  <a:cubicBezTo>
                    <a:pt x="4632" y="2477"/>
                    <a:pt x="4692" y="2537"/>
                    <a:pt x="4751" y="2537"/>
                  </a:cubicBezTo>
                  <a:lnTo>
                    <a:pt x="5358" y="2656"/>
                  </a:lnTo>
                  <a:cubicBezTo>
                    <a:pt x="5394" y="2656"/>
                    <a:pt x="5418" y="2680"/>
                    <a:pt x="5418" y="2727"/>
                  </a:cubicBezTo>
                  <a:lnTo>
                    <a:pt x="5418" y="3049"/>
                  </a:lnTo>
                  <a:cubicBezTo>
                    <a:pt x="5418" y="3085"/>
                    <a:pt x="5394" y="3108"/>
                    <a:pt x="5358" y="3132"/>
                  </a:cubicBezTo>
                  <a:lnTo>
                    <a:pt x="4751" y="3251"/>
                  </a:lnTo>
                  <a:cubicBezTo>
                    <a:pt x="4692" y="3263"/>
                    <a:pt x="4632" y="3311"/>
                    <a:pt x="4620" y="3370"/>
                  </a:cubicBezTo>
                  <a:cubicBezTo>
                    <a:pt x="4573" y="3501"/>
                    <a:pt x="4525" y="3632"/>
                    <a:pt x="4453" y="3751"/>
                  </a:cubicBezTo>
                  <a:cubicBezTo>
                    <a:pt x="4430" y="3811"/>
                    <a:pt x="4430" y="3882"/>
                    <a:pt x="4453" y="3930"/>
                  </a:cubicBezTo>
                  <a:lnTo>
                    <a:pt x="4799" y="4454"/>
                  </a:lnTo>
                  <a:cubicBezTo>
                    <a:pt x="4811" y="4478"/>
                    <a:pt x="4811" y="4513"/>
                    <a:pt x="4787" y="4537"/>
                  </a:cubicBezTo>
                  <a:lnTo>
                    <a:pt x="4549" y="4775"/>
                  </a:lnTo>
                  <a:cubicBezTo>
                    <a:pt x="4526" y="4798"/>
                    <a:pt x="4508" y="4806"/>
                    <a:pt x="4489" y="4806"/>
                  </a:cubicBezTo>
                  <a:cubicBezTo>
                    <a:pt x="4478" y="4806"/>
                    <a:pt x="4467" y="4803"/>
                    <a:pt x="4453" y="4799"/>
                  </a:cubicBezTo>
                  <a:lnTo>
                    <a:pt x="3930" y="4454"/>
                  </a:lnTo>
                  <a:cubicBezTo>
                    <a:pt x="3898" y="4435"/>
                    <a:pt x="3866" y="4422"/>
                    <a:pt x="3834" y="4422"/>
                  </a:cubicBezTo>
                  <a:cubicBezTo>
                    <a:pt x="3806" y="4422"/>
                    <a:pt x="3779" y="4432"/>
                    <a:pt x="3751" y="4454"/>
                  </a:cubicBezTo>
                  <a:cubicBezTo>
                    <a:pt x="3632" y="4525"/>
                    <a:pt x="3501" y="4573"/>
                    <a:pt x="3370" y="4621"/>
                  </a:cubicBezTo>
                  <a:cubicBezTo>
                    <a:pt x="3310" y="4632"/>
                    <a:pt x="3251" y="4692"/>
                    <a:pt x="3251" y="4751"/>
                  </a:cubicBezTo>
                  <a:lnTo>
                    <a:pt x="3132" y="5359"/>
                  </a:lnTo>
                  <a:cubicBezTo>
                    <a:pt x="3132" y="5394"/>
                    <a:pt x="3096" y="5418"/>
                    <a:pt x="3060" y="5418"/>
                  </a:cubicBezTo>
                  <a:lnTo>
                    <a:pt x="2727" y="5418"/>
                  </a:lnTo>
                  <a:cubicBezTo>
                    <a:pt x="2703" y="5418"/>
                    <a:pt x="2668" y="5394"/>
                    <a:pt x="2656" y="5359"/>
                  </a:cubicBezTo>
                  <a:lnTo>
                    <a:pt x="2537" y="4751"/>
                  </a:lnTo>
                  <a:cubicBezTo>
                    <a:pt x="2525" y="4692"/>
                    <a:pt x="2477" y="4632"/>
                    <a:pt x="2417" y="4621"/>
                  </a:cubicBezTo>
                  <a:cubicBezTo>
                    <a:pt x="2287" y="4573"/>
                    <a:pt x="2144" y="4525"/>
                    <a:pt x="2025" y="4454"/>
                  </a:cubicBezTo>
                  <a:cubicBezTo>
                    <a:pt x="1995" y="4436"/>
                    <a:pt x="1962" y="4427"/>
                    <a:pt x="1931" y="4427"/>
                  </a:cubicBezTo>
                  <a:cubicBezTo>
                    <a:pt x="1900" y="4427"/>
                    <a:pt x="1870" y="4436"/>
                    <a:pt x="1846" y="4454"/>
                  </a:cubicBezTo>
                  <a:lnTo>
                    <a:pt x="1334" y="4799"/>
                  </a:lnTo>
                  <a:cubicBezTo>
                    <a:pt x="1321" y="4803"/>
                    <a:pt x="1309" y="4806"/>
                    <a:pt x="1298" y="4806"/>
                  </a:cubicBezTo>
                  <a:cubicBezTo>
                    <a:pt x="1279" y="4806"/>
                    <a:pt x="1261" y="4798"/>
                    <a:pt x="1239" y="4775"/>
                  </a:cubicBezTo>
                  <a:lnTo>
                    <a:pt x="1001" y="4537"/>
                  </a:lnTo>
                  <a:cubicBezTo>
                    <a:pt x="977" y="4513"/>
                    <a:pt x="977" y="4478"/>
                    <a:pt x="989" y="4454"/>
                  </a:cubicBezTo>
                  <a:lnTo>
                    <a:pt x="1322" y="3930"/>
                  </a:lnTo>
                  <a:cubicBezTo>
                    <a:pt x="1358" y="3870"/>
                    <a:pt x="1370" y="3811"/>
                    <a:pt x="1322" y="3751"/>
                  </a:cubicBezTo>
                  <a:cubicBezTo>
                    <a:pt x="1251" y="3632"/>
                    <a:pt x="1215" y="3501"/>
                    <a:pt x="1167" y="3370"/>
                  </a:cubicBezTo>
                  <a:cubicBezTo>
                    <a:pt x="1144" y="3311"/>
                    <a:pt x="1084" y="3251"/>
                    <a:pt x="1024" y="3251"/>
                  </a:cubicBezTo>
                  <a:lnTo>
                    <a:pt x="417" y="3132"/>
                  </a:lnTo>
                  <a:cubicBezTo>
                    <a:pt x="393" y="3132"/>
                    <a:pt x="358" y="3097"/>
                    <a:pt x="358" y="3049"/>
                  </a:cubicBezTo>
                  <a:lnTo>
                    <a:pt x="358" y="2727"/>
                  </a:lnTo>
                  <a:cubicBezTo>
                    <a:pt x="358" y="2692"/>
                    <a:pt x="393" y="2668"/>
                    <a:pt x="417" y="2656"/>
                  </a:cubicBezTo>
                  <a:lnTo>
                    <a:pt x="465" y="2632"/>
                  </a:lnTo>
                  <a:cubicBezTo>
                    <a:pt x="548" y="2620"/>
                    <a:pt x="632" y="2525"/>
                    <a:pt x="596" y="2430"/>
                  </a:cubicBezTo>
                  <a:cubicBezTo>
                    <a:pt x="586" y="2352"/>
                    <a:pt x="520" y="2289"/>
                    <a:pt x="444" y="2289"/>
                  </a:cubicBezTo>
                  <a:cubicBezTo>
                    <a:pt x="428" y="2289"/>
                    <a:pt x="410" y="2292"/>
                    <a:pt x="393" y="2299"/>
                  </a:cubicBezTo>
                  <a:lnTo>
                    <a:pt x="346" y="2311"/>
                  </a:lnTo>
                  <a:cubicBezTo>
                    <a:pt x="155" y="2358"/>
                    <a:pt x="1" y="2513"/>
                    <a:pt x="1" y="2727"/>
                  </a:cubicBezTo>
                  <a:lnTo>
                    <a:pt x="1" y="3049"/>
                  </a:lnTo>
                  <a:cubicBezTo>
                    <a:pt x="1" y="3251"/>
                    <a:pt x="155" y="3430"/>
                    <a:pt x="346" y="3466"/>
                  </a:cubicBezTo>
                  <a:lnTo>
                    <a:pt x="846" y="3573"/>
                  </a:lnTo>
                  <a:cubicBezTo>
                    <a:pt x="882" y="3668"/>
                    <a:pt x="929" y="3751"/>
                    <a:pt x="953" y="3847"/>
                  </a:cubicBezTo>
                  <a:lnTo>
                    <a:pt x="679" y="4275"/>
                  </a:lnTo>
                  <a:cubicBezTo>
                    <a:pt x="572" y="4442"/>
                    <a:pt x="584" y="4656"/>
                    <a:pt x="727" y="4811"/>
                  </a:cubicBezTo>
                  <a:lnTo>
                    <a:pt x="977" y="5049"/>
                  </a:lnTo>
                  <a:cubicBezTo>
                    <a:pt x="1055" y="5127"/>
                    <a:pt x="1163" y="5172"/>
                    <a:pt x="1278" y="5172"/>
                  </a:cubicBezTo>
                  <a:cubicBezTo>
                    <a:pt x="1356" y="5172"/>
                    <a:pt x="1436" y="5152"/>
                    <a:pt x="1513" y="5109"/>
                  </a:cubicBezTo>
                  <a:lnTo>
                    <a:pt x="1941" y="4823"/>
                  </a:lnTo>
                  <a:cubicBezTo>
                    <a:pt x="2025" y="4871"/>
                    <a:pt x="2120" y="4894"/>
                    <a:pt x="2203" y="4930"/>
                  </a:cubicBezTo>
                  <a:lnTo>
                    <a:pt x="2310" y="5430"/>
                  </a:lnTo>
                  <a:cubicBezTo>
                    <a:pt x="2358" y="5633"/>
                    <a:pt x="2513" y="5775"/>
                    <a:pt x="2727" y="5775"/>
                  </a:cubicBezTo>
                  <a:lnTo>
                    <a:pt x="3060" y="5775"/>
                  </a:lnTo>
                  <a:cubicBezTo>
                    <a:pt x="3251" y="5775"/>
                    <a:pt x="3430" y="5633"/>
                    <a:pt x="3465" y="5430"/>
                  </a:cubicBezTo>
                  <a:lnTo>
                    <a:pt x="3572" y="4930"/>
                  </a:lnTo>
                  <a:cubicBezTo>
                    <a:pt x="3668" y="4894"/>
                    <a:pt x="3751" y="4859"/>
                    <a:pt x="3846" y="4823"/>
                  </a:cubicBezTo>
                  <a:lnTo>
                    <a:pt x="4275" y="5109"/>
                  </a:lnTo>
                  <a:cubicBezTo>
                    <a:pt x="4344" y="5153"/>
                    <a:pt x="4422" y="5175"/>
                    <a:pt x="4500" y="5175"/>
                  </a:cubicBezTo>
                  <a:cubicBezTo>
                    <a:pt x="4610" y="5175"/>
                    <a:pt x="4720" y="5132"/>
                    <a:pt x="4811" y="5049"/>
                  </a:cubicBezTo>
                  <a:lnTo>
                    <a:pt x="5049" y="4811"/>
                  </a:lnTo>
                  <a:cubicBezTo>
                    <a:pt x="5180" y="4680"/>
                    <a:pt x="5215" y="4454"/>
                    <a:pt x="5108" y="4275"/>
                  </a:cubicBezTo>
                  <a:lnTo>
                    <a:pt x="4823" y="3847"/>
                  </a:lnTo>
                  <a:cubicBezTo>
                    <a:pt x="4870" y="3751"/>
                    <a:pt x="4894" y="3668"/>
                    <a:pt x="4930" y="3573"/>
                  </a:cubicBezTo>
                  <a:lnTo>
                    <a:pt x="5442" y="3466"/>
                  </a:lnTo>
                  <a:cubicBezTo>
                    <a:pt x="5632" y="3430"/>
                    <a:pt x="5775" y="3263"/>
                    <a:pt x="5775" y="3049"/>
                  </a:cubicBezTo>
                  <a:lnTo>
                    <a:pt x="5775" y="2727"/>
                  </a:lnTo>
                  <a:cubicBezTo>
                    <a:pt x="5775" y="2513"/>
                    <a:pt x="5644" y="2358"/>
                    <a:pt x="5454" y="2311"/>
                  </a:cubicBezTo>
                  <a:lnTo>
                    <a:pt x="4942" y="2204"/>
                  </a:lnTo>
                  <a:cubicBezTo>
                    <a:pt x="4918" y="2120"/>
                    <a:pt x="4870" y="2025"/>
                    <a:pt x="4846" y="1942"/>
                  </a:cubicBezTo>
                  <a:lnTo>
                    <a:pt x="5120" y="1501"/>
                  </a:lnTo>
                  <a:cubicBezTo>
                    <a:pt x="5227" y="1346"/>
                    <a:pt x="5215" y="1120"/>
                    <a:pt x="5061" y="965"/>
                  </a:cubicBezTo>
                  <a:lnTo>
                    <a:pt x="4823" y="727"/>
                  </a:lnTo>
                  <a:cubicBezTo>
                    <a:pt x="4745" y="650"/>
                    <a:pt x="4634" y="610"/>
                    <a:pt x="4520" y="610"/>
                  </a:cubicBezTo>
                  <a:cubicBezTo>
                    <a:pt x="4441" y="610"/>
                    <a:pt x="4360" y="629"/>
                    <a:pt x="4287" y="668"/>
                  </a:cubicBezTo>
                  <a:lnTo>
                    <a:pt x="3858" y="953"/>
                  </a:lnTo>
                  <a:cubicBezTo>
                    <a:pt x="3763" y="906"/>
                    <a:pt x="3680" y="882"/>
                    <a:pt x="3596" y="846"/>
                  </a:cubicBezTo>
                  <a:lnTo>
                    <a:pt x="3489" y="346"/>
                  </a:lnTo>
                  <a:cubicBezTo>
                    <a:pt x="3441" y="156"/>
                    <a:pt x="3275" y="1"/>
                    <a:pt x="3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7">
              <a:extLst>
                <a:ext uri="{FF2B5EF4-FFF2-40B4-BE49-F238E27FC236}">
                  <a16:creationId xmlns:a16="http://schemas.microsoft.com/office/drawing/2014/main" id="{002F367A-78AC-6B21-0BCE-5E647DA16969}"/>
                </a:ext>
              </a:extLst>
            </p:cNvPr>
            <p:cNvSpPr/>
            <p:nvPr/>
          </p:nvSpPr>
          <p:spPr>
            <a:xfrm>
              <a:off x="3326526" y="4036907"/>
              <a:ext cx="62541" cy="62573"/>
            </a:xfrm>
            <a:custGeom>
              <a:avLst/>
              <a:gdLst/>
              <a:ahLst/>
              <a:cxnLst/>
              <a:rect l="l" t="t" r="r" b="b"/>
              <a:pathLst>
                <a:path w="1965" h="1966" extrusionOk="0">
                  <a:moveTo>
                    <a:pt x="977" y="1"/>
                  </a:moveTo>
                  <a:cubicBezTo>
                    <a:pt x="441" y="1"/>
                    <a:pt x="0" y="453"/>
                    <a:pt x="0" y="989"/>
                  </a:cubicBezTo>
                  <a:cubicBezTo>
                    <a:pt x="0" y="1525"/>
                    <a:pt x="441" y="1965"/>
                    <a:pt x="977" y="1965"/>
                  </a:cubicBezTo>
                  <a:cubicBezTo>
                    <a:pt x="1203" y="1965"/>
                    <a:pt x="1417" y="1894"/>
                    <a:pt x="1572" y="1763"/>
                  </a:cubicBezTo>
                  <a:cubicBezTo>
                    <a:pt x="1655" y="1703"/>
                    <a:pt x="1667" y="1596"/>
                    <a:pt x="1608" y="1501"/>
                  </a:cubicBezTo>
                  <a:cubicBezTo>
                    <a:pt x="1574" y="1461"/>
                    <a:pt x="1525" y="1439"/>
                    <a:pt x="1473" y="1439"/>
                  </a:cubicBezTo>
                  <a:cubicBezTo>
                    <a:pt x="1434" y="1439"/>
                    <a:pt x="1394" y="1452"/>
                    <a:pt x="1358" y="1477"/>
                  </a:cubicBezTo>
                  <a:cubicBezTo>
                    <a:pt x="1250" y="1561"/>
                    <a:pt x="1119" y="1608"/>
                    <a:pt x="965" y="1608"/>
                  </a:cubicBezTo>
                  <a:cubicBezTo>
                    <a:pt x="619" y="1608"/>
                    <a:pt x="346" y="1322"/>
                    <a:pt x="346" y="977"/>
                  </a:cubicBezTo>
                  <a:cubicBezTo>
                    <a:pt x="346" y="644"/>
                    <a:pt x="619" y="358"/>
                    <a:pt x="977" y="358"/>
                  </a:cubicBezTo>
                  <a:cubicBezTo>
                    <a:pt x="1322" y="358"/>
                    <a:pt x="1608" y="644"/>
                    <a:pt x="1608" y="989"/>
                  </a:cubicBezTo>
                  <a:cubicBezTo>
                    <a:pt x="1608" y="1084"/>
                    <a:pt x="1679" y="1168"/>
                    <a:pt x="1786" y="1168"/>
                  </a:cubicBezTo>
                  <a:cubicBezTo>
                    <a:pt x="1893" y="1168"/>
                    <a:pt x="1965" y="1084"/>
                    <a:pt x="1965" y="989"/>
                  </a:cubicBezTo>
                  <a:cubicBezTo>
                    <a:pt x="1965" y="453"/>
                    <a:pt x="1512" y="1"/>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27">
              <a:extLst>
                <a:ext uri="{FF2B5EF4-FFF2-40B4-BE49-F238E27FC236}">
                  <a16:creationId xmlns:a16="http://schemas.microsoft.com/office/drawing/2014/main" id="{F582589F-FA3B-7614-DB97-CF2967421A7F}"/>
                </a:ext>
              </a:extLst>
            </p:cNvPr>
            <p:cNvSpPr/>
            <p:nvPr/>
          </p:nvSpPr>
          <p:spPr>
            <a:xfrm>
              <a:off x="3196542" y="3907687"/>
              <a:ext cx="68238" cy="68238"/>
            </a:xfrm>
            <a:custGeom>
              <a:avLst/>
              <a:gdLst/>
              <a:ahLst/>
              <a:cxnLst/>
              <a:rect l="l" t="t" r="r" b="b"/>
              <a:pathLst>
                <a:path w="2144" h="2144" extrusionOk="0">
                  <a:moveTo>
                    <a:pt x="1072" y="358"/>
                  </a:moveTo>
                  <a:cubicBezTo>
                    <a:pt x="1477" y="358"/>
                    <a:pt x="1786" y="680"/>
                    <a:pt x="1786" y="1072"/>
                  </a:cubicBezTo>
                  <a:cubicBezTo>
                    <a:pt x="1786" y="1477"/>
                    <a:pt x="1465" y="1787"/>
                    <a:pt x="1072" y="1787"/>
                  </a:cubicBezTo>
                  <a:cubicBezTo>
                    <a:pt x="691" y="1787"/>
                    <a:pt x="358" y="1453"/>
                    <a:pt x="358" y="1072"/>
                  </a:cubicBezTo>
                  <a:cubicBezTo>
                    <a:pt x="358" y="668"/>
                    <a:pt x="691" y="358"/>
                    <a:pt x="1072" y="358"/>
                  </a:cubicBezTo>
                  <a:close/>
                  <a:moveTo>
                    <a:pt x="1072" y="1"/>
                  </a:moveTo>
                  <a:cubicBezTo>
                    <a:pt x="477" y="1"/>
                    <a:pt x="0" y="477"/>
                    <a:pt x="0" y="1072"/>
                  </a:cubicBezTo>
                  <a:cubicBezTo>
                    <a:pt x="0" y="1668"/>
                    <a:pt x="477" y="2144"/>
                    <a:pt x="1072" y="2144"/>
                  </a:cubicBezTo>
                  <a:cubicBezTo>
                    <a:pt x="1667" y="2144"/>
                    <a:pt x="2144" y="1656"/>
                    <a:pt x="2144" y="1072"/>
                  </a:cubicBezTo>
                  <a:cubicBezTo>
                    <a:pt x="2144" y="477"/>
                    <a:pt x="1667"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TextBox 5">
            <a:extLst>
              <a:ext uri="{FF2B5EF4-FFF2-40B4-BE49-F238E27FC236}">
                <a16:creationId xmlns:a16="http://schemas.microsoft.com/office/drawing/2014/main" id="{FD060393-DB58-72B6-F81C-9116F6E03552}"/>
              </a:ext>
            </a:extLst>
          </p:cNvPr>
          <p:cNvSpPr txBox="1"/>
          <p:nvPr/>
        </p:nvSpPr>
        <p:spPr>
          <a:xfrm>
            <a:off x="2260668" y="846692"/>
            <a:ext cx="4622664" cy="461665"/>
          </a:xfrm>
          <a:prstGeom prst="rect">
            <a:avLst/>
          </a:prstGeom>
          <a:noFill/>
        </p:spPr>
        <p:txBody>
          <a:bodyPr wrap="square" rtlCol="0">
            <a:spAutoFit/>
          </a:bodyPr>
          <a:lstStyle/>
          <a:p>
            <a:r>
              <a:rPr lang="en-US" sz="2400" b="1" i="1" dirty="0">
                <a:solidFill>
                  <a:schemeClr val="bg1"/>
                </a:solidFill>
                <a:latin typeface="Times New Roman" panose="02020603050405020304" pitchFamily="18" charset="0"/>
                <a:cs typeface="Times New Roman" panose="02020603050405020304" pitchFamily="18" charset="0"/>
              </a:rPr>
              <a:t>Results</a:t>
            </a:r>
          </a:p>
        </p:txBody>
      </p:sp>
      <p:grpSp>
        <p:nvGrpSpPr>
          <p:cNvPr id="2" name="Google Shape;11288;p60">
            <a:extLst>
              <a:ext uri="{FF2B5EF4-FFF2-40B4-BE49-F238E27FC236}">
                <a16:creationId xmlns:a16="http://schemas.microsoft.com/office/drawing/2014/main" id="{5CABBF30-9650-C1F2-3BBC-B5F8F7B35459}"/>
              </a:ext>
            </a:extLst>
          </p:cNvPr>
          <p:cNvGrpSpPr/>
          <p:nvPr/>
        </p:nvGrpSpPr>
        <p:grpSpPr>
          <a:xfrm>
            <a:off x="1440782" y="741420"/>
            <a:ext cx="577856" cy="569783"/>
            <a:chOff x="5774124" y="4294550"/>
            <a:chExt cx="331611" cy="331674"/>
          </a:xfrm>
          <a:solidFill>
            <a:schemeClr val="bg2"/>
          </a:solidFill>
        </p:grpSpPr>
        <p:sp>
          <p:nvSpPr>
            <p:cNvPr id="3" name="Google Shape;11289;p60">
              <a:extLst>
                <a:ext uri="{FF2B5EF4-FFF2-40B4-BE49-F238E27FC236}">
                  <a16:creationId xmlns:a16="http://schemas.microsoft.com/office/drawing/2014/main" id="{31DF7DEA-06AD-76DF-FF1F-0F91884CCFE1}"/>
                </a:ext>
              </a:extLst>
            </p:cNvPr>
            <p:cNvSpPr/>
            <p:nvPr/>
          </p:nvSpPr>
          <p:spPr>
            <a:xfrm>
              <a:off x="5774124" y="4419664"/>
              <a:ext cx="331611" cy="206560"/>
            </a:xfrm>
            <a:custGeom>
              <a:avLst/>
              <a:gdLst/>
              <a:ahLst/>
              <a:cxnLst/>
              <a:rect l="l" t="t" r="r" b="b"/>
              <a:pathLst>
                <a:path w="10419" h="6490" extrusionOk="0">
                  <a:moveTo>
                    <a:pt x="2751" y="2905"/>
                  </a:moveTo>
                  <a:lnTo>
                    <a:pt x="2751" y="6191"/>
                  </a:lnTo>
                  <a:lnTo>
                    <a:pt x="1429" y="6191"/>
                  </a:lnTo>
                  <a:lnTo>
                    <a:pt x="1429" y="2905"/>
                  </a:lnTo>
                  <a:close/>
                  <a:moveTo>
                    <a:pt x="5847" y="2084"/>
                  </a:moveTo>
                  <a:lnTo>
                    <a:pt x="5847" y="6191"/>
                  </a:lnTo>
                  <a:lnTo>
                    <a:pt x="4525" y="6191"/>
                  </a:lnTo>
                  <a:lnTo>
                    <a:pt x="4525" y="2084"/>
                  </a:lnTo>
                  <a:close/>
                  <a:moveTo>
                    <a:pt x="8942" y="298"/>
                  </a:moveTo>
                  <a:lnTo>
                    <a:pt x="8942" y="6191"/>
                  </a:lnTo>
                  <a:lnTo>
                    <a:pt x="7609" y="6191"/>
                  </a:lnTo>
                  <a:lnTo>
                    <a:pt x="7609" y="298"/>
                  </a:lnTo>
                  <a:close/>
                  <a:moveTo>
                    <a:pt x="7466" y="0"/>
                  </a:moveTo>
                  <a:cubicBezTo>
                    <a:pt x="7383" y="0"/>
                    <a:pt x="7323" y="72"/>
                    <a:pt x="7323" y="155"/>
                  </a:cubicBezTo>
                  <a:lnTo>
                    <a:pt x="7323" y="6191"/>
                  </a:lnTo>
                  <a:lnTo>
                    <a:pt x="6156" y="6191"/>
                  </a:lnTo>
                  <a:lnTo>
                    <a:pt x="6156" y="1941"/>
                  </a:lnTo>
                  <a:cubicBezTo>
                    <a:pt x="6156" y="1846"/>
                    <a:pt x="6085" y="1786"/>
                    <a:pt x="6013" y="1786"/>
                  </a:cubicBezTo>
                  <a:lnTo>
                    <a:pt x="4370" y="1786"/>
                  </a:lnTo>
                  <a:cubicBezTo>
                    <a:pt x="4287" y="1786"/>
                    <a:pt x="4227" y="1858"/>
                    <a:pt x="4227" y="1941"/>
                  </a:cubicBezTo>
                  <a:lnTo>
                    <a:pt x="4227" y="6191"/>
                  </a:lnTo>
                  <a:lnTo>
                    <a:pt x="3061" y="6191"/>
                  </a:lnTo>
                  <a:lnTo>
                    <a:pt x="3061" y="2751"/>
                  </a:lnTo>
                  <a:cubicBezTo>
                    <a:pt x="3061" y="2667"/>
                    <a:pt x="2989" y="2608"/>
                    <a:pt x="2918" y="2608"/>
                  </a:cubicBezTo>
                  <a:lnTo>
                    <a:pt x="1275" y="2608"/>
                  </a:lnTo>
                  <a:cubicBezTo>
                    <a:pt x="1191" y="2608"/>
                    <a:pt x="1132" y="2679"/>
                    <a:pt x="1132" y="2751"/>
                  </a:cubicBezTo>
                  <a:lnTo>
                    <a:pt x="1132" y="6191"/>
                  </a:lnTo>
                  <a:lnTo>
                    <a:pt x="144" y="6191"/>
                  </a:lnTo>
                  <a:cubicBezTo>
                    <a:pt x="60" y="6191"/>
                    <a:pt x="1" y="6263"/>
                    <a:pt x="1" y="6346"/>
                  </a:cubicBezTo>
                  <a:cubicBezTo>
                    <a:pt x="1" y="6430"/>
                    <a:pt x="72" y="6489"/>
                    <a:pt x="144" y="6489"/>
                  </a:cubicBezTo>
                  <a:lnTo>
                    <a:pt x="10264" y="6489"/>
                  </a:lnTo>
                  <a:cubicBezTo>
                    <a:pt x="10359" y="6489"/>
                    <a:pt x="10419" y="6418"/>
                    <a:pt x="10419" y="6346"/>
                  </a:cubicBezTo>
                  <a:cubicBezTo>
                    <a:pt x="10395" y="6251"/>
                    <a:pt x="10323" y="6191"/>
                    <a:pt x="10240" y="6191"/>
                  </a:cubicBezTo>
                  <a:lnTo>
                    <a:pt x="9252" y="6191"/>
                  </a:lnTo>
                  <a:lnTo>
                    <a:pt x="9252" y="155"/>
                  </a:lnTo>
                  <a:cubicBezTo>
                    <a:pt x="9252" y="60"/>
                    <a:pt x="9180" y="0"/>
                    <a:pt x="910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11290;p60">
              <a:extLst>
                <a:ext uri="{FF2B5EF4-FFF2-40B4-BE49-F238E27FC236}">
                  <a16:creationId xmlns:a16="http://schemas.microsoft.com/office/drawing/2014/main" id="{9F0D8AA8-BCAC-3C72-1759-657EA92DC8D1}"/>
                </a:ext>
              </a:extLst>
            </p:cNvPr>
            <p:cNvSpPr/>
            <p:nvPr/>
          </p:nvSpPr>
          <p:spPr>
            <a:xfrm>
              <a:off x="5778294" y="4294550"/>
              <a:ext cx="316461" cy="191442"/>
            </a:xfrm>
            <a:custGeom>
              <a:avLst/>
              <a:gdLst/>
              <a:ahLst/>
              <a:cxnLst/>
              <a:rect l="l" t="t" r="r" b="b"/>
              <a:pathLst>
                <a:path w="9943" h="6015" extrusionOk="0">
                  <a:moveTo>
                    <a:pt x="9447" y="0"/>
                  </a:moveTo>
                  <a:cubicBezTo>
                    <a:pt x="9433" y="0"/>
                    <a:pt x="9420" y="1"/>
                    <a:pt x="9407" y="2"/>
                  </a:cubicBezTo>
                  <a:lnTo>
                    <a:pt x="8097" y="169"/>
                  </a:lnTo>
                  <a:cubicBezTo>
                    <a:pt x="7847" y="193"/>
                    <a:pt x="7644" y="455"/>
                    <a:pt x="7680" y="705"/>
                  </a:cubicBezTo>
                  <a:cubicBezTo>
                    <a:pt x="7703" y="951"/>
                    <a:pt x="7914" y="1123"/>
                    <a:pt x="8167" y="1123"/>
                  </a:cubicBezTo>
                  <a:cubicBezTo>
                    <a:pt x="8183" y="1123"/>
                    <a:pt x="8200" y="1123"/>
                    <a:pt x="8216" y="1121"/>
                  </a:cubicBezTo>
                  <a:lnTo>
                    <a:pt x="8323" y="1109"/>
                  </a:lnTo>
                  <a:lnTo>
                    <a:pt x="8323" y="1109"/>
                  </a:lnTo>
                  <a:cubicBezTo>
                    <a:pt x="6716" y="2967"/>
                    <a:pt x="4811" y="3919"/>
                    <a:pt x="3465" y="4407"/>
                  </a:cubicBezTo>
                  <a:cubicBezTo>
                    <a:pt x="1787" y="5003"/>
                    <a:pt x="477" y="5062"/>
                    <a:pt x="477" y="5062"/>
                  </a:cubicBezTo>
                  <a:cubicBezTo>
                    <a:pt x="203" y="5074"/>
                    <a:pt x="1" y="5288"/>
                    <a:pt x="13" y="5550"/>
                  </a:cubicBezTo>
                  <a:cubicBezTo>
                    <a:pt x="24" y="5824"/>
                    <a:pt x="239" y="6015"/>
                    <a:pt x="489" y="6015"/>
                  </a:cubicBezTo>
                  <a:lnTo>
                    <a:pt x="501" y="6015"/>
                  </a:lnTo>
                  <a:cubicBezTo>
                    <a:pt x="560" y="6015"/>
                    <a:pt x="1953" y="5967"/>
                    <a:pt x="3775" y="5312"/>
                  </a:cubicBezTo>
                  <a:cubicBezTo>
                    <a:pt x="4811" y="4943"/>
                    <a:pt x="5775" y="4467"/>
                    <a:pt x="6656" y="3872"/>
                  </a:cubicBezTo>
                  <a:cubicBezTo>
                    <a:pt x="6728" y="3824"/>
                    <a:pt x="6740" y="3729"/>
                    <a:pt x="6692" y="3669"/>
                  </a:cubicBezTo>
                  <a:cubicBezTo>
                    <a:pt x="6670" y="3618"/>
                    <a:pt x="6621" y="3594"/>
                    <a:pt x="6573" y="3594"/>
                  </a:cubicBezTo>
                  <a:cubicBezTo>
                    <a:pt x="6542" y="3594"/>
                    <a:pt x="6512" y="3603"/>
                    <a:pt x="6490" y="3622"/>
                  </a:cubicBezTo>
                  <a:cubicBezTo>
                    <a:pt x="5620" y="4205"/>
                    <a:pt x="4692" y="4681"/>
                    <a:pt x="3692" y="5038"/>
                  </a:cubicBezTo>
                  <a:cubicBezTo>
                    <a:pt x="1906" y="5669"/>
                    <a:pt x="560" y="5717"/>
                    <a:pt x="525" y="5717"/>
                  </a:cubicBezTo>
                  <a:cubicBezTo>
                    <a:pt x="429" y="5717"/>
                    <a:pt x="358" y="5646"/>
                    <a:pt x="346" y="5550"/>
                  </a:cubicBezTo>
                  <a:cubicBezTo>
                    <a:pt x="346" y="5467"/>
                    <a:pt x="417" y="5372"/>
                    <a:pt x="501" y="5372"/>
                  </a:cubicBezTo>
                  <a:cubicBezTo>
                    <a:pt x="525" y="5372"/>
                    <a:pt x="1858" y="5336"/>
                    <a:pt x="3596" y="4705"/>
                  </a:cubicBezTo>
                  <a:cubicBezTo>
                    <a:pt x="5061" y="4181"/>
                    <a:pt x="7144" y="3133"/>
                    <a:pt x="8835" y="1014"/>
                  </a:cubicBezTo>
                  <a:cubicBezTo>
                    <a:pt x="8927" y="911"/>
                    <a:pt x="8842" y="763"/>
                    <a:pt x="8718" y="763"/>
                  </a:cubicBezTo>
                  <a:cubicBezTo>
                    <a:pt x="8714" y="763"/>
                    <a:pt x="8709" y="764"/>
                    <a:pt x="8704" y="764"/>
                  </a:cubicBezTo>
                  <a:lnTo>
                    <a:pt x="8216" y="824"/>
                  </a:lnTo>
                  <a:cubicBezTo>
                    <a:pt x="8208" y="825"/>
                    <a:pt x="8200" y="825"/>
                    <a:pt x="8192" y="825"/>
                  </a:cubicBezTo>
                  <a:cubicBezTo>
                    <a:pt x="8109" y="825"/>
                    <a:pt x="8047" y="769"/>
                    <a:pt x="8025" y="693"/>
                  </a:cubicBezTo>
                  <a:cubicBezTo>
                    <a:pt x="7990" y="586"/>
                    <a:pt x="8061" y="478"/>
                    <a:pt x="8168" y="478"/>
                  </a:cubicBezTo>
                  <a:lnTo>
                    <a:pt x="9478" y="312"/>
                  </a:lnTo>
                  <a:cubicBezTo>
                    <a:pt x="9484" y="311"/>
                    <a:pt x="9490" y="311"/>
                    <a:pt x="9496" y="311"/>
                  </a:cubicBezTo>
                  <a:cubicBezTo>
                    <a:pt x="9594" y="311"/>
                    <a:pt x="9669" y="400"/>
                    <a:pt x="9669" y="490"/>
                  </a:cubicBezTo>
                  <a:lnTo>
                    <a:pt x="9669" y="1800"/>
                  </a:lnTo>
                  <a:cubicBezTo>
                    <a:pt x="9669" y="1895"/>
                    <a:pt x="9597" y="1979"/>
                    <a:pt x="9490" y="1979"/>
                  </a:cubicBezTo>
                  <a:cubicBezTo>
                    <a:pt x="9407" y="1979"/>
                    <a:pt x="9311" y="1907"/>
                    <a:pt x="9311" y="1800"/>
                  </a:cubicBezTo>
                  <a:lnTo>
                    <a:pt x="9311" y="1407"/>
                  </a:lnTo>
                  <a:cubicBezTo>
                    <a:pt x="9311" y="1348"/>
                    <a:pt x="9264" y="1288"/>
                    <a:pt x="9204" y="1252"/>
                  </a:cubicBezTo>
                  <a:cubicBezTo>
                    <a:pt x="9187" y="1242"/>
                    <a:pt x="9169" y="1238"/>
                    <a:pt x="9152" y="1238"/>
                  </a:cubicBezTo>
                  <a:cubicBezTo>
                    <a:pt x="9106" y="1238"/>
                    <a:pt x="9060" y="1266"/>
                    <a:pt x="9026" y="1300"/>
                  </a:cubicBezTo>
                  <a:cubicBezTo>
                    <a:pt x="8466" y="2002"/>
                    <a:pt x="7811" y="2633"/>
                    <a:pt x="7097" y="3193"/>
                  </a:cubicBezTo>
                  <a:cubicBezTo>
                    <a:pt x="7037" y="3229"/>
                    <a:pt x="7025" y="3336"/>
                    <a:pt x="7061" y="3395"/>
                  </a:cubicBezTo>
                  <a:cubicBezTo>
                    <a:pt x="7091" y="3433"/>
                    <a:pt x="7144" y="3451"/>
                    <a:pt x="7194" y="3451"/>
                  </a:cubicBezTo>
                  <a:cubicBezTo>
                    <a:pt x="7224" y="3451"/>
                    <a:pt x="7253" y="3445"/>
                    <a:pt x="7275" y="3431"/>
                  </a:cubicBezTo>
                  <a:cubicBezTo>
                    <a:pt x="7895" y="2943"/>
                    <a:pt x="8466" y="2419"/>
                    <a:pt x="8990" y="1824"/>
                  </a:cubicBezTo>
                  <a:cubicBezTo>
                    <a:pt x="9002" y="2074"/>
                    <a:pt x="9204" y="2276"/>
                    <a:pt x="9466" y="2276"/>
                  </a:cubicBezTo>
                  <a:cubicBezTo>
                    <a:pt x="9728" y="2276"/>
                    <a:pt x="9942" y="2074"/>
                    <a:pt x="9942" y="1800"/>
                  </a:cubicBezTo>
                  <a:lnTo>
                    <a:pt x="9942" y="478"/>
                  </a:lnTo>
                  <a:cubicBezTo>
                    <a:pt x="9942" y="347"/>
                    <a:pt x="9883" y="216"/>
                    <a:pt x="9776" y="121"/>
                  </a:cubicBezTo>
                  <a:cubicBezTo>
                    <a:pt x="9679" y="46"/>
                    <a:pt x="9564" y="0"/>
                    <a:pt x="944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 name="Group 13">
            <a:extLst>
              <a:ext uri="{FF2B5EF4-FFF2-40B4-BE49-F238E27FC236}">
                <a16:creationId xmlns:a16="http://schemas.microsoft.com/office/drawing/2014/main" id="{D6D7C047-FB0D-BD7D-B672-1FE8BF262E4A}"/>
              </a:ext>
            </a:extLst>
          </p:cNvPr>
          <p:cNvGrpSpPr/>
          <p:nvPr/>
        </p:nvGrpSpPr>
        <p:grpSpPr>
          <a:xfrm>
            <a:off x="7803949" y="129424"/>
            <a:ext cx="956742" cy="717268"/>
            <a:chOff x="7803949" y="129424"/>
            <a:chExt cx="956742" cy="717268"/>
          </a:xfrm>
        </p:grpSpPr>
        <p:pic>
          <p:nvPicPr>
            <p:cNvPr id="15" name="Picture 14">
              <a:extLst>
                <a:ext uri="{FF2B5EF4-FFF2-40B4-BE49-F238E27FC236}">
                  <a16:creationId xmlns:a16="http://schemas.microsoft.com/office/drawing/2014/main" id="{5E0DEDCA-308F-7CD0-BA77-90F9F5684793}"/>
                </a:ext>
              </a:extLst>
            </p:cNvPr>
            <p:cNvPicPr>
              <a:picLocks noChangeAspect="1"/>
            </p:cNvPicPr>
            <p:nvPr/>
          </p:nvPicPr>
          <p:blipFill>
            <a:blip r:embed="rId3"/>
            <a:stretch>
              <a:fillRect/>
            </a:stretch>
          </p:blipFill>
          <p:spPr>
            <a:xfrm>
              <a:off x="8269101" y="355102"/>
              <a:ext cx="491590" cy="491590"/>
            </a:xfrm>
            <a:prstGeom prst="rect">
              <a:avLst/>
            </a:prstGeom>
          </p:spPr>
        </p:pic>
        <p:pic>
          <p:nvPicPr>
            <p:cNvPr id="16" name="Picture 8">
              <a:extLst>
                <a:ext uri="{FF2B5EF4-FFF2-40B4-BE49-F238E27FC236}">
                  <a16:creationId xmlns:a16="http://schemas.microsoft.com/office/drawing/2014/main" id="{181409DD-05A0-D04C-7B47-81F54CCA0F1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3949" y="129424"/>
              <a:ext cx="491590" cy="491590"/>
            </a:xfrm>
            <a:prstGeom prst="rect">
              <a:avLst/>
            </a:prstGeom>
            <a:noFill/>
            <a:extLst>
              <a:ext uri="{909E8E84-426E-40DD-AFC4-6F175D3DCCD1}">
                <a14:hiddenFill xmlns:a14="http://schemas.microsoft.com/office/drawing/2010/main">
                  <a:solidFill>
                    <a:srgbClr val="FFFFFF"/>
                  </a:solidFill>
                </a14:hiddenFill>
              </a:ext>
            </a:extLst>
          </p:spPr>
        </p:pic>
      </p:grpSp>
      <p:sp>
        <p:nvSpPr>
          <p:cNvPr id="17" name="TextBox 16">
            <a:extLst>
              <a:ext uri="{FF2B5EF4-FFF2-40B4-BE49-F238E27FC236}">
                <a16:creationId xmlns:a16="http://schemas.microsoft.com/office/drawing/2014/main" id="{F074B6F9-ED85-27D7-1933-F1DA9FBF2FC1}"/>
              </a:ext>
            </a:extLst>
          </p:cNvPr>
          <p:cNvSpPr txBox="1"/>
          <p:nvPr/>
        </p:nvSpPr>
        <p:spPr>
          <a:xfrm>
            <a:off x="2324556" y="1231173"/>
            <a:ext cx="1177520" cy="338554"/>
          </a:xfrm>
          <a:prstGeom prst="rect">
            <a:avLst/>
          </a:prstGeom>
          <a:noFill/>
        </p:spPr>
        <p:txBody>
          <a:bodyPr wrap="square" lIns="91440" tIns="45720" rIns="91440" bIns="45720" rtlCol="0" anchor="t">
            <a:spAutoFit/>
          </a:bodyPr>
          <a:lstStyle/>
          <a:p>
            <a:pPr algn="ctr"/>
            <a:r>
              <a:rPr lang="en-US" sz="1600" dirty="0">
                <a:solidFill>
                  <a:schemeClr val="bg1"/>
                </a:solidFill>
                <a:latin typeface="Times New Roman"/>
                <a:cs typeface="Times New Roman"/>
              </a:rPr>
              <a:t>Bitcoin</a:t>
            </a:r>
            <a:endParaRPr lang="en-US" sz="1050" dirty="0"/>
          </a:p>
        </p:txBody>
      </p:sp>
      <p:pic>
        <p:nvPicPr>
          <p:cNvPr id="5" name="Picture 4">
            <a:extLst>
              <a:ext uri="{FF2B5EF4-FFF2-40B4-BE49-F238E27FC236}">
                <a16:creationId xmlns:a16="http://schemas.microsoft.com/office/drawing/2014/main" id="{52332229-D702-695E-7B1A-4905F90CF1E8}"/>
              </a:ext>
            </a:extLst>
          </p:cNvPr>
          <p:cNvPicPr>
            <a:picLocks noChangeAspect="1"/>
          </p:cNvPicPr>
          <p:nvPr/>
        </p:nvPicPr>
        <p:blipFill>
          <a:blip r:embed="rId5"/>
          <a:stretch>
            <a:fillRect/>
          </a:stretch>
        </p:blipFill>
        <p:spPr>
          <a:xfrm>
            <a:off x="1899135" y="1648084"/>
            <a:ext cx="5345730" cy="3110400"/>
          </a:xfrm>
          <a:prstGeom prst="rect">
            <a:avLst/>
          </a:prstGeom>
        </p:spPr>
      </p:pic>
    </p:spTree>
    <p:extLst>
      <p:ext uri="{BB962C8B-B14F-4D97-AF65-F5344CB8AC3E}">
        <p14:creationId xmlns:p14="http://schemas.microsoft.com/office/powerpoint/2010/main" val="416921647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71">
          <a:extLst>
            <a:ext uri="{FF2B5EF4-FFF2-40B4-BE49-F238E27FC236}">
              <a16:creationId xmlns:a16="http://schemas.microsoft.com/office/drawing/2014/main" id="{F24EA4DD-6CC3-0EAC-AC65-A6C2A83FE06C}"/>
            </a:ext>
          </a:extLst>
        </p:cNvPr>
        <p:cNvGrpSpPr/>
        <p:nvPr/>
      </p:nvGrpSpPr>
      <p:grpSpPr>
        <a:xfrm>
          <a:off x="0" y="0"/>
          <a:ext cx="0" cy="0"/>
          <a:chOff x="0" y="0"/>
          <a:chExt cx="0" cy="0"/>
        </a:xfrm>
      </p:grpSpPr>
      <p:sp>
        <p:nvSpPr>
          <p:cNvPr id="483" name="Google Shape;483;p27">
            <a:extLst>
              <a:ext uri="{FF2B5EF4-FFF2-40B4-BE49-F238E27FC236}">
                <a16:creationId xmlns:a16="http://schemas.microsoft.com/office/drawing/2014/main" id="{F21E8FE1-9412-ECB6-1B21-BEADCD6AF6B7}"/>
              </a:ext>
            </a:extLst>
          </p:cNvPr>
          <p:cNvSpPr/>
          <p:nvPr/>
        </p:nvSpPr>
        <p:spPr>
          <a:xfrm>
            <a:off x="1317660" y="675291"/>
            <a:ext cx="824100" cy="824100"/>
          </a:xfrm>
          <a:prstGeom prst="rect">
            <a:avLst/>
          </a:prstGeom>
          <a:solidFill>
            <a:schemeClr val="accent3">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7">
            <a:extLst>
              <a:ext uri="{FF2B5EF4-FFF2-40B4-BE49-F238E27FC236}">
                <a16:creationId xmlns:a16="http://schemas.microsoft.com/office/drawing/2014/main" id="{7BF9A8E1-9E82-5131-3F92-9ABB6C18751B}"/>
              </a:ext>
            </a:extLst>
          </p:cNvPr>
          <p:cNvSpPr/>
          <p:nvPr/>
        </p:nvSpPr>
        <p:spPr>
          <a:xfrm>
            <a:off x="630683" y="1958686"/>
            <a:ext cx="238733" cy="238031"/>
          </a:xfrm>
          <a:custGeom>
            <a:avLst/>
            <a:gdLst/>
            <a:ahLst/>
            <a:cxnLst/>
            <a:rect l="l" t="t" r="r" b="b"/>
            <a:pathLst>
              <a:path w="6593" h="6575" extrusionOk="0">
                <a:moveTo>
                  <a:pt x="6256" y="338"/>
                </a:moveTo>
                <a:lnTo>
                  <a:pt x="6256" y="6237"/>
                </a:lnTo>
                <a:lnTo>
                  <a:pt x="338" y="6237"/>
                </a:lnTo>
                <a:lnTo>
                  <a:pt x="338" y="338"/>
                </a:lnTo>
                <a:close/>
                <a:moveTo>
                  <a:pt x="1" y="1"/>
                </a:moveTo>
                <a:lnTo>
                  <a:pt x="1" y="6574"/>
                </a:lnTo>
                <a:lnTo>
                  <a:pt x="6593" y="6574"/>
                </a:lnTo>
                <a:lnTo>
                  <a:pt x="659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TextBox 5">
            <a:extLst>
              <a:ext uri="{FF2B5EF4-FFF2-40B4-BE49-F238E27FC236}">
                <a16:creationId xmlns:a16="http://schemas.microsoft.com/office/drawing/2014/main" id="{CFD5D733-6531-5D0E-623B-BE9FF2129371}"/>
              </a:ext>
            </a:extLst>
          </p:cNvPr>
          <p:cNvSpPr txBox="1"/>
          <p:nvPr/>
        </p:nvSpPr>
        <p:spPr>
          <a:xfrm>
            <a:off x="2260668" y="846692"/>
            <a:ext cx="4622664" cy="461665"/>
          </a:xfrm>
          <a:prstGeom prst="rect">
            <a:avLst/>
          </a:prstGeom>
          <a:noFill/>
        </p:spPr>
        <p:txBody>
          <a:bodyPr wrap="square" rtlCol="0">
            <a:spAutoFit/>
          </a:bodyPr>
          <a:lstStyle/>
          <a:p>
            <a:r>
              <a:rPr lang="en-US" sz="2400" b="1" i="1" dirty="0">
                <a:solidFill>
                  <a:schemeClr val="bg1"/>
                </a:solidFill>
                <a:latin typeface="Times New Roman" panose="02020603050405020304" pitchFamily="18" charset="0"/>
                <a:cs typeface="Times New Roman" panose="02020603050405020304" pitchFamily="18" charset="0"/>
              </a:rPr>
              <a:t>Results</a:t>
            </a:r>
          </a:p>
        </p:txBody>
      </p:sp>
      <p:grpSp>
        <p:nvGrpSpPr>
          <p:cNvPr id="2" name="Google Shape;11288;p60">
            <a:extLst>
              <a:ext uri="{FF2B5EF4-FFF2-40B4-BE49-F238E27FC236}">
                <a16:creationId xmlns:a16="http://schemas.microsoft.com/office/drawing/2014/main" id="{20F5C98C-A9ED-86BA-D22D-04D9E8D58E3F}"/>
              </a:ext>
            </a:extLst>
          </p:cNvPr>
          <p:cNvGrpSpPr/>
          <p:nvPr/>
        </p:nvGrpSpPr>
        <p:grpSpPr>
          <a:xfrm>
            <a:off x="1440782" y="741420"/>
            <a:ext cx="577856" cy="569783"/>
            <a:chOff x="5774124" y="4294550"/>
            <a:chExt cx="331611" cy="331674"/>
          </a:xfrm>
          <a:solidFill>
            <a:schemeClr val="bg2"/>
          </a:solidFill>
        </p:grpSpPr>
        <p:sp>
          <p:nvSpPr>
            <p:cNvPr id="3" name="Google Shape;11289;p60">
              <a:extLst>
                <a:ext uri="{FF2B5EF4-FFF2-40B4-BE49-F238E27FC236}">
                  <a16:creationId xmlns:a16="http://schemas.microsoft.com/office/drawing/2014/main" id="{7C4ED626-3B93-586C-15F6-656522CC2423}"/>
                </a:ext>
              </a:extLst>
            </p:cNvPr>
            <p:cNvSpPr/>
            <p:nvPr/>
          </p:nvSpPr>
          <p:spPr>
            <a:xfrm>
              <a:off x="5774124" y="4419664"/>
              <a:ext cx="331611" cy="206560"/>
            </a:xfrm>
            <a:custGeom>
              <a:avLst/>
              <a:gdLst/>
              <a:ahLst/>
              <a:cxnLst/>
              <a:rect l="l" t="t" r="r" b="b"/>
              <a:pathLst>
                <a:path w="10419" h="6490" extrusionOk="0">
                  <a:moveTo>
                    <a:pt x="2751" y="2905"/>
                  </a:moveTo>
                  <a:lnTo>
                    <a:pt x="2751" y="6191"/>
                  </a:lnTo>
                  <a:lnTo>
                    <a:pt x="1429" y="6191"/>
                  </a:lnTo>
                  <a:lnTo>
                    <a:pt x="1429" y="2905"/>
                  </a:lnTo>
                  <a:close/>
                  <a:moveTo>
                    <a:pt x="5847" y="2084"/>
                  </a:moveTo>
                  <a:lnTo>
                    <a:pt x="5847" y="6191"/>
                  </a:lnTo>
                  <a:lnTo>
                    <a:pt x="4525" y="6191"/>
                  </a:lnTo>
                  <a:lnTo>
                    <a:pt x="4525" y="2084"/>
                  </a:lnTo>
                  <a:close/>
                  <a:moveTo>
                    <a:pt x="8942" y="298"/>
                  </a:moveTo>
                  <a:lnTo>
                    <a:pt x="8942" y="6191"/>
                  </a:lnTo>
                  <a:lnTo>
                    <a:pt x="7609" y="6191"/>
                  </a:lnTo>
                  <a:lnTo>
                    <a:pt x="7609" y="298"/>
                  </a:lnTo>
                  <a:close/>
                  <a:moveTo>
                    <a:pt x="7466" y="0"/>
                  </a:moveTo>
                  <a:cubicBezTo>
                    <a:pt x="7383" y="0"/>
                    <a:pt x="7323" y="72"/>
                    <a:pt x="7323" y="155"/>
                  </a:cubicBezTo>
                  <a:lnTo>
                    <a:pt x="7323" y="6191"/>
                  </a:lnTo>
                  <a:lnTo>
                    <a:pt x="6156" y="6191"/>
                  </a:lnTo>
                  <a:lnTo>
                    <a:pt x="6156" y="1941"/>
                  </a:lnTo>
                  <a:cubicBezTo>
                    <a:pt x="6156" y="1846"/>
                    <a:pt x="6085" y="1786"/>
                    <a:pt x="6013" y="1786"/>
                  </a:cubicBezTo>
                  <a:lnTo>
                    <a:pt x="4370" y="1786"/>
                  </a:lnTo>
                  <a:cubicBezTo>
                    <a:pt x="4287" y="1786"/>
                    <a:pt x="4227" y="1858"/>
                    <a:pt x="4227" y="1941"/>
                  </a:cubicBezTo>
                  <a:lnTo>
                    <a:pt x="4227" y="6191"/>
                  </a:lnTo>
                  <a:lnTo>
                    <a:pt x="3061" y="6191"/>
                  </a:lnTo>
                  <a:lnTo>
                    <a:pt x="3061" y="2751"/>
                  </a:lnTo>
                  <a:cubicBezTo>
                    <a:pt x="3061" y="2667"/>
                    <a:pt x="2989" y="2608"/>
                    <a:pt x="2918" y="2608"/>
                  </a:cubicBezTo>
                  <a:lnTo>
                    <a:pt x="1275" y="2608"/>
                  </a:lnTo>
                  <a:cubicBezTo>
                    <a:pt x="1191" y="2608"/>
                    <a:pt x="1132" y="2679"/>
                    <a:pt x="1132" y="2751"/>
                  </a:cubicBezTo>
                  <a:lnTo>
                    <a:pt x="1132" y="6191"/>
                  </a:lnTo>
                  <a:lnTo>
                    <a:pt x="144" y="6191"/>
                  </a:lnTo>
                  <a:cubicBezTo>
                    <a:pt x="60" y="6191"/>
                    <a:pt x="1" y="6263"/>
                    <a:pt x="1" y="6346"/>
                  </a:cubicBezTo>
                  <a:cubicBezTo>
                    <a:pt x="1" y="6430"/>
                    <a:pt x="72" y="6489"/>
                    <a:pt x="144" y="6489"/>
                  </a:cubicBezTo>
                  <a:lnTo>
                    <a:pt x="10264" y="6489"/>
                  </a:lnTo>
                  <a:cubicBezTo>
                    <a:pt x="10359" y="6489"/>
                    <a:pt x="10419" y="6418"/>
                    <a:pt x="10419" y="6346"/>
                  </a:cubicBezTo>
                  <a:cubicBezTo>
                    <a:pt x="10395" y="6251"/>
                    <a:pt x="10323" y="6191"/>
                    <a:pt x="10240" y="6191"/>
                  </a:cubicBezTo>
                  <a:lnTo>
                    <a:pt x="9252" y="6191"/>
                  </a:lnTo>
                  <a:lnTo>
                    <a:pt x="9252" y="155"/>
                  </a:lnTo>
                  <a:cubicBezTo>
                    <a:pt x="9252" y="60"/>
                    <a:pt x="9180" y="0"/>
                    <a:pt x="910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11290;p60">
              <a:extLst>
                <a:ext uri="{FF2B5EF4-FFF2-40B4-BE49-F238E27FC236}">
                  <a16:creationId xmlns:a16="http://schemas.microsoft.com/office/drawing/2014/main" id="{356FB70D-3FE6-6ABA-1C1C-C06B7DFC193C}"/>
                </a:ext>
              </a:extLst>
            </p:cNvPr>
            <p:cNvSpPr/>
            <p:nvPr/>
          </p:nvSpPr>
          <p:spPr>
            <a:xfrm>
              <a:off x="5778294" y="4294550"/>
              <a:ext cx="316461" cy="191442"/>
            </a:xfrm>
            <a:custGeom>
              <a:avLst/>
              <a:gdLst/>
              <a:ahLst/>
              <a:cxnLst/>
              <a:rect l="l" t="t" r="r" b="b"/>
              <a:pathLst>
                <a:path w="9943" h="6015" extrusionOk="0">
                  <a:moveTo>
                    <a:pt x="9447" y="0"/>
                  </a:moveTo>
                  <a:cubicBezTo>
                    <a:pt x="9433" y="0"/>
                    <a:pt x="9420" y="1"/>
                    <a:pt x="9407" y="2"/>
                  </a:cubicBezTo>
                  <a:lnTo>
                    <a:pt x="8097" y="169"/>
                  </a:lnTo>
                  <a:cubicBezTo>
                    <a:pt x="7847" y="193"/>
                    <a:pt x="7644" y="455"/>
                    <a:pt x="7680" y="705"/>
                  </a:cubicBezTo>
                  <a:cubicBezTo>
                    <a:pt x="7703" y="951"/>
                    <a:pt x="7914" y="1123"/>
                    <a:pt x="8167" y="1123"/>
                  </a:cubicBezTo>
                  <a:cubicBezTo>
                    <a:pt x="8183" y="1123"/>
                    <a:pt x="8200" y="1123"/>
                    <a:pt x="8216" y="1121"/>
                  </a:cubicBezTo>
                  <a:lnTo>
                    <a:pt x="8323" y="1109"/>
                  </a:lnTo>
                  <a:lnTo>
                    <a:pt x="8323" y="1109"/>
                  </a:lnTo>
                  <a:cubicBezTo>
                    <a:pt x="6716" y="2967"/>
                    <a:pt x="4811" y="3919"/>
                    <a:pt x="3465" y="4407"/>
                  </a:cubicBezTo>
                  <a:cubicBezTo>
                    <a:pt x="1787" y="5003"/>
                    <a:pt x="477" y="5062"/>
                    <a:pt x="477" y="5062"/>
                  </a:cubicBezTo>
                  <a:cubicBezTo>
                    <a:pt x="203" y="5074"/>
                    <a:pt x="1" y="5288"/>
                    <a:pt x="13" y="5550"/>
                  </a:cubicBezTo>
                  <a:cubicBezTo>
                    <a:pt x="24" y="5824"/>
                    <a:pt x="239" y="6015"/>
                    <a:pt x="489" y="6015"/>
                  </a:cubicBezTo>
                  <a:lnTo>
                    <a:pt x="501" y="6015"/>
                  </a:lnTo>
                  <a:cubicBezTo>
                    <a:pt x="560" y="6015"/>
                    <a:pt x="1953" y="5967"/>
                    <a:pt x="3775" y="5312"/>
                  </a:cubicBezTo>
                  <a:cubicBezTo>
                    <a:pt x="4811" y="4943"/>
                    <a:pt x="5775" y="4467"/>
                    <a:pt x="6656" y="3872"/>
                  </a:cubicBezTo>
                  <a:cubicBezTo>
                    <a:pt x="6728" y="3824"/>
                    <a:pt x="6740" y="3729"/>
                    <a:pt x="6692" y="3669"/>
                  </a:cubicBezTo>
                  <a:cubicBezTo>
                    <a:pt x="6670" y="3618"/>
                    <a:pt x="6621" y="3594"/>
                    <a:pt x="6573" y="3594"/>
                  </a:cubicBezTo>
                  <a:cubicBezTo>
                    <a:pt x="6542" y="3594"/>
                    <a:pt x="6512" y="3603"/>
                    <a:pt x="6490" y="3622"/>
                  </a:cubicBezTo>
                  <a:cubicBezTo>
                    <a:pt x="5620" y="4205"/>
                    <a:pt x="4692" y="4681"/>
                    <a:pt x="3692" y="5038"/>
                  </a:cubicBezTo>
                  <a:cubicBezTo>
                    <a:pt x="1906" y="5669"/>
                    <a:pt x="560" y="5717"/>
                    <a:pt x="525" y="5717"/>
                  </a:cubicBezTo>
                  <a:cubicBezTo>
                    <a:pt x="429" y="5717"/>
                    <a:pt x="358" y="5646"/>
                    <a:pt x="346" y="5550"/>
                  </a:cubicBezTo>
                  <a:cubicBezTo>
                    <a:pt x="346" y="5467"/>
                    <a:pt x="417" y="5372"/>
                    <a:pt x="501" y="5372"/>
                  </a:cubicBezTo>
                  <a:cubicBezTo>
                    <a:pt x="525" y="5372"/>
                    <a:pt x="1858" y="5336"/>
                    <a:pt x="3596" y="4705"/>
                  </a:cubicBezTo>
                  <a:cubicBezTo>
                    <a:pt x="5061" y="4181"/>
                    <a:pt x="7144" y="3133"/>
                    <a:pt x="8835" y="1014"/>
                  </a:cubicBezTo>
                  <a:cubicBezTo>
                    <a:pt x="8927" y="911"/>
                    <a:pt x="8842" y="763"/>
                    <a:pt x="8718" y="763"/>
                  </a:cubicBezTo>
                  <a:cubicBezTo>
                    <a:pt x="8714" y="763"/>
                    <a:pt x="8709" y="764"/>
                    <a:pt x="8704" y="764"/>
                  </a:cubicBezTo>
                  <a:lnTo>
                    <a:pt x="8216" y="824"/>
                  </a:lnTo>
                  <a:cubicBezTo>
                    <a:pt x="8208" y="825"/>
                    <a:pt x="8200" y="825"/>
                    <a:pt x="8192" y="825"/>
                  </a:cubicBezTo>
                  <a:cubicBezTo>
                    <a:pt x="8109" y="825"/>
                    <a:pt x="8047" y="769"/>
                    <a:pt x="8025" y="693"/>
                  </a:cubicBezTo>
                  <a:cubicBezTo>
                    <a:pt x="7990" y="586"/>
                    <a:pt x="8061" y="478"/>
                    <a:pt x="8168" y="478"/>
                  </a:cubicBezTo>
                  <a:lnTo>
                    <a:pt x="9478" y="312"/>
                  </a:lnTo>
                  <a:cubicBezTo>
                    <a:pt x="9484" y="311"/>
                    <a:pt x="9490" y="311"/>
                    <a:pt x="9496" y="311"/>
                  </a:cubicBezTo>
                  <a:cubicBezTo>
                    <a:pt x="9594" y="311"/>
                    <a:pt x="9669" y="400"/>
                    <a:pt x="9669" y="490"/>
                  </a:cubicBezTo>
                  <a:lnTo>
                    <a:pt x="9669" y="1800"/>
                  </a:lnTo>
                  <a:cubicBezTo>
                    <a:pt x="9669" y="1895"/>
                    <a:pt x="9597" y="1979"/>
                    <a:pt x="9490" y="1979"/>
                  </a:cubicBezTo>
                  <a:cubicBezTo>
                    <a:pt x="9407" y="1979"/>
                    <a:pt x="9311" y="1907"/>
                    <a:pt x="9311" y="1800"/>
                  </a:cubicBezTo>
                  <a:lnTo>
                    <a:pt x="9311" y="1407"/>
                  </a:lnTo>
                  <a:cubicBezTo>
                    <a:pt x="9311" y="1348"/>
                    <a:pt x="9264" y="1288"/>
                    <a:pt x="9204" y="1252"/>
                  </a:cubicBezTo>
                  <a:cubicBezTo>
                    <a:pt x="9187" y="1242"/>
                    <a:pt x="9169" y="1238"/>
                    <a:pt x="9152" y="1238"/>
                  </a:cubicBezTo>
                  <a:cubicBezTo>
                    <a:pt x="9106" y="1238"/>
                    <a:pt x="9060" y="1266"/>
                    <a:pt x="9026" y="1300"/>
                  </a:cubicBezTo>
                  <a:cubicBezTo>
                    <a:pt x="8466" y="2002"/>
                    <a:pt x="7811" y="2633"/>
                    <a:pt x="7097" y="3193"/>
                  </a:cubicBezTo>
                  <a:cubicBezTo>
                    <a:pt x="7037" y="3229"/>
                    <a:pt x="7025" y="3336"/>
                    <a:pt x="7061" y="3395"/>
                  </a:cubicBezTo>
                  <a:cubicBezTo>
                    <a:pt x="7091" y="3433"/>
                    <a:pt x="7144" y="3451"/>
                    <a:pt x="7194" y="3451"/>
                  </a:cubicBezTo>
                  <a:cubicBezTo>
                    <a:pt x="7224" y="3451"/>
                    <a:pt x="7253" y="3445"/>
                    <a:pt x="7275" y="3431"/>
                  </a:cubicBezTo>
                  <a:cubicBezTo>
                    <a:pt x="7895" y="2943"/>
                    <a:pt x="8466" y="2419"/>
                    <a:pt x="8990" y="1824"/>
                  </a:cubicBezTo>
                  <a:cubicBezTo>
                    <a:pt x="9002" y="2074"/>
                    <a:pt x="9204" y="2276"/>
                    <a:pt x="9466" y="2276"/>
                  </a:cubicBezTo>
                  <a:cubicBezTo>
                    <a:pt x="9728" y="2276"/>
                    <a:pt x="9942" y="2074"/>
                    <a:pt x="9942" y="1800"/>
                  </a:cubicBezTo>
                  <a:lnTo>
                    <a:pt x="9942" y="478"/>
                  </a:lnTo>
                  <a:cubicBezTo>
                    <a:pt x="9942" y="347"/>
                    <a:pt x="9883" y="216"/>
                    <a:pt x="9776" y="121"/>
                  </a:cubicBezTo>
                  <a:cubicBezTo>
                    <a:pt x="9679" y="46"/>
                    <a:pt x="9564" y="0"/>
                    <a:pt x="944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 name="Group 13">
            <a:extLst>
              <a:ext uri="{FF2B5EF4-FFF2-40B4-BE49-F238E27FC236}">
                <a16:creationId xmlns:a16="http://schemas.microsoft.com/office/drawing/2014/main" id="{30809FCA-E87E-BEC0-6AB1-B2F9579176DB}"/>
              </a:ext>
            </a:extLst>
          </p:cNvPr>
          <p:cNvGrpSpPr/>
          <p:nvPr/>
        </p:nvGrpSpPr>
        <p:grpSpPr>
          <a:xfrm>
            <a:off x="7803949" y="129424"/>
            <a:ext cx="956742" cy="717268"/>
            <a:chOff x="7803949" y="129424"/>
            <a:chExt cx="956742" cy="717268"/>
          </a:xfrm>
        </p:grpSpPr>
        <p:pic>
          <p:nvPicPr>
            <p:cNvPr id="15" name="Picture 14">
              <a:extLst>
                <a:ext uri="{FF2B5EF4-FFF2-40B4-BE49-F238E27FC236}">
                  <a16:creationId xmlns:a16="http://schemas.microsoft.com/office/drawing/2014/main" id="{BAA5AA05-4726-2A30-8D58-4EE694E31370}"/>
                </a:ext>
              </a:extLst>
            </p:cNvPr>
            <p:cNvPicPr>
              <a:picLocks noChangeAspect="1"/>
            </p:cNvPicPr>
            <p:nvPr/>
          </p:nvPicPr>
          <p:blipFill>
            <a:blip r:embed="rId3"/>
            <a:stretch>
              <a:fillRect/>
            </a:stretch>
          </p:blipFill>
          <p:spPr>
            <a:xfrm>
              <a:off x="8269101" y="355102"/>
              <a:ext cx="491590" cy="491590"/>
            </a:xfrm>
            <a:prstGeom prst="rect">
              <a:avLst/>
            </a:prstGeom>
          </p:spPr>
        </p:pic>
        <p:pic>
          <p:nvPicPr>
            <p:cNvPr id="16" name="Picture 8">
              <a:extLst>
                <a:ext uri="{FF2B5EF4-FFF2-40B4-BE49-F238E27FC236}">
                  <a16:creationId xmlns:a16="http://schemas.microsoft.com/office/drawing/2014/main" id="{5997EFBD-2914-F8BD-267D-07807E44A6D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3949" y="129424"/>
              <a:ext cx="491590" cy="491590"/>
            </a:xfrm>
            <a:prstGeom prst="rect">
              <a:avLst/>
            </a:prstGeom>
            <a:noFill/>
            <a:extLst>
              <a:ext uri="{909E8E84-426E-40DD-AFC4-6F175D3DCCD1}">
                <a14:hiddenFill xmlns:a14="http://schemas.microsoft.com/office/drawing/2010/main">
                  <a:solidFill>
                    <a:srgbClr val="FFFFFF"/>
                  </a:solidFill>
                </a14:hiddenFill>
              </a:ext>
            </a:extLst>
          </p:spPr>
        </p:pic>
      </p:grpSp>
      <p:sp>
        <p:nvSpPr>
          <p:cNvPr id="17" name="TextBox 16">
            <a:extLst>
              <a:ext uri="{FF2B5EF4-FFF2-40B4-BE49-F238E27FC236}">
                <a16:creationId xmlns:a16="http://schemas.microsoft.com/office/drawing/2014/main" id="{4D90B888-AA30-2374-59A8-704148FEF953}"/>
              </a:ext>
            </a:extLst>
          </p:cNvPr>
          <p:cNvSpPr txBox="1"/>
          <p:nvPr/>
        </p:nvSpPr>
        <p:spPr>
          <a:xfrm>
            <a:off x="2260668" y="1228042"/>
            <a:ext cx="1177520" cy="338554"/>
          </a:xfrm>
          <a:prstGeom prst="rect">
            <a:avLst/>
          </a:prstGeom>
          <a:noFill/>
        </p:spPr>
        <p:txBody>
          <a:bodyPr wrap="square" lIns="91440" tIns="45720" rIns="91440" bIns="45720" rtlCol="0" anchor="t">
            <a:spAutoFit/>
          </a:bodyPr>
          <a:lstStyle/>
          <a:p>
            <a:pPr algn="ctr"/>
            <a:r>
              <a:rPr lang="en-US" sz="1600">
                <a:solidFill>
                  <a:schemeClr val="bg1"/>
                </a:solidFill>
                <a:latin typeface="Times New Roman"/>
                <a:cs typeface="Times New Roman"/>
              </a:rPr>
              <a:t>Ethereum</a:t>
            </a:r>
            <a:endParaRPr lang="en-US" sz="1050"/>
          </a:p>
        </p:txBody>
      </p:sp>
      <p:pic>
        <p:nvPicPr>
          <p:cNvPr id="5" name="Picture 4">
            <a:extLst>
              <a:ext uri="{FF2B5EF4-FFF2-40B4-BE49-F238E27FC236}">
                <a16:creationId xmlns:a16="http://schemas.microsoft.com/office/drawing/2014/main" id="{03FB1D7F-952B-6FB7-709B-44AE81D55D50}"/>
              </a:ext>
            </a:extLst>
          </p:cNvPr>
          <p:cNvPicPr>
            <a:picLocks noChangeAspect="1"/>
          </p:cNvPicPr>
          <p:nvPr/>
        </p:nvPicPr>
        <p:blipFill>
          <a:blip r:embed="rId5"/>
          <a:stretch>
            <a:fillRect/>
          </a:stretch>
        </p:blipFill>
        <p:spPr>
          <a:xfrm>
            <a:off x="1903476" y="1643321"/>
            <a:ext cx="5345731" cy="3110400"/>
          </a:xfrm>
          <a:prstGeom prst="rect">
            <a:avLst/>
          </a:prstGeom>
        </p:spPr>
      </p:pic>
    </p:spTree>
    <p:extLst>
      <p:ext uri="{BB962C8B-B14F-4D97-AF65-F5344CB8AC3E}">
        <p14:creationId xmlns:p14="http://schemas.microsoft.com/office/powerpoint/2010/main" val="132439976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Shape 471">
          <a:extLst>
            <a:ext uri="{FF2B5EF4-FFF2-40B4-BE49-F238E27FC236}">
              <a16:creationId xmlns:a16="http://schemas.microsoft.com/office/drawing/2014/main" id="{F1275B48-2EAB-83B2-8459-7CBC62DB0546}"/>
            </a:ext>
          </a:extLst>
        </p:cNvPr>
        <p:cNvGrpSpPr/>
        <p:nvPr/>
      </p:nvGrpSpPr>
      <p:grpSpPr>
        <a:xfrm>
          <a:off x="0" y="0"/>
          <a:ext cx="0" cy="0"/>
          <a:chOff x="0" y="0"/>
          <a:chExt cx="0" cy="0"/>
        </a:xfrm>
      </p:grpSpPr>
      <p:sp>
        <p:nvSpPr>
          <p:cNvPr id="483" name="Google Shape;483;p27">
            <a:extLst>
              <a:ext uri="{FF2B5EF4-FFF2-40B4-BE49-F238E27FC236}">
                <a16:creationId xmlns:a16="http://schemas.microsoft.com/office/drawing/2014/main" id="{1E570723-C21E-9050-DE9A-E3865498C8D1}"/>
              </a:ext>
            </a:extLst>
          </p:cNvPr>
          <p:cNvSpPr/>
          <p:nvPr/>
        </p:nvSpPr>
        <p:spPr>
          <a:xfrm>
            <a:off x="1317660" y="675291"/>
            <a:ext cx="824100" cy="824100"/>
          </a:xfrm>
          <a:prstGeom prst="rect">
            <a:avLst/>
          </a:prstGeom>
          <a:solidFill>
            <a:schemeClr val="accent3">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7">
            <a:extLst>
              <a:ext uri="{FF2B5EF4-FFF2-40B4-BE49-F238E27FC236}">
                <a16:creationId xmlns:a16="http://schemas.microsoft.com/office/drawing/2014/main" id="{676D0A3E-2E74-A2CB-0E73-F6E5D999F1D1}"/>
              </a:ext>
            </a:extLst>
          </p:cNvPr>
          <p:cNvSpPr/>
          <p:nvPr/>
        </p:nvSpPr>
        <p:spPr>
          <a:xfrm>
            <a:off x="630683" y="1958686"/>
            <a:ext cx="238733" cy="238031"/>
          </a:xfrm>
          <a:custGeom>
            <a:avLst/>
            <a:gdLst/>
            <a:ahLst/>
            <a:cxnLst/>
            <a:rect l="l" t="t" r="r" b="b"/>
            <a:pathLst>
              <a:path w="6593" h="6575" extrusionOk="0">
                <a:moveTo>
                  <a:pt x="6256" y="338"/>
                </a:moveTo>
                <a:lnTo>
                  <a:pt x="6256" y="6237"/>
                </a:lnTo>
                <a:lnTo>
                  <a:pt x="338" y="6237"/>
                </a:lnTo>
                <a:lnTo>
                  <a:pt x="338" y="338"/>
                </a:lnTo>
                <a:close/>
                <a:moveTo>
                  <a:pt x="1" y="1"/>
                </a:moveTo>
                <a:lnTo>
                  <a:pt x="1" y="6574"/>
                </a:lnTo>
                <a:lnTo>
                  <a:pt x="6593" y="6574"/>
                </a:lnTo>
                <a:lnTo>
                  <a:pt x="659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7">
            <a:extLst>
              <a:ext uri="{FF2B5EF4-FFF2-40B4-BE49-F238E27FC236}">
                <a16:creationId xmlns:a16="http://schemas.microsoft.com/office/drawing/2014/main" id="{3F78F8A9-A9FE-A6D5-1632-088E9BB3AFE1}"/>
              </a:ext>
            </a:extLst>
          </p:cNvPr>
          <p:cNvSpPr/>
          <p:nvPr/>
        </p:nvSpPr>
        <p:spPr>
          <a:xfrm>
            <a:off x="7489808" y="2386862"/>
            <a:ext cx="238733" cy="238031"/>
          </a:xfrm>
          <a:custGeom>
            <a:avLst/>
            <a:gdLst/>
            <a:ahLst/>
            <a:cxnLst/>
            <a:rect l="l" t="t" r="r" b="b"/>
            <a:pathLst>
              <a:path w="6593" h="6575" extrusionOk="0">
                <a:moveTo>
                  <a:pt x="6256" y="338"/>
                </a:moveTo>
                <a:lnTo>
                  <a:pt x="6256" y="6237"/>
                </a:lnTo>
                <a:lnTo>
                  <a:pt x="338" y="6237"/>
                </a:lnTo>
                <a:lnTo>
                  <a:pt x="338" y="338"/>
                </a:lnTo>
                <a:close/>
                <a:moveTo>
                  <a:pt x="1" y="1"/>
                </a:moveTo>
                <a:lnTo>
                  <a:pt x="1" y="6574"/>
                </a:lnTo>
                <a:lnTo>
                  <a:pt x="6593" y="6574"/>
                </a:lnTo>
                <a:lnTo>
                  <a:pt x="659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1" name="Google Shape;491;p27">
            <a:extLst>
              <a:ext uri="{FF2B5EF4-FFF2-40B4-BE49-F238E27FC236}">
                <a16:creationId xmlns:a16="http://schemas.microsoft.com/office/drawing/2014/main" id="{6BFC596F-56A8-9FF8-E3A2-D0C601E75D76}"/>
              </a:ext>
            </a:extLst>
          </p:cNvPr>
          <p:cNvGrpSpPr/>
          <p:nvPr/>
        </p:nvGrpSpPr>
        <p:grpSpPr>
          <a:xfrm>
            <a:off x="4075558" y="1684660"/>
            <a:ext cx="577210" cy="580282"/>
            <a:chOff x="3095745" y="3805393"/>
            <a:chExt cx="352840" cy="354717"/>
          </a:xfrm>
        </p:grpSpPr>
        <p:sp>
          <p:nvSpPr>
            <p:cNvPr id="492" name="Google Shape;492;p27">
              <a:extLst>
                <a:ext uri="{FF2B5EF4-FFF2-40B4-BE49-F238E27FC236}">
                  <a16:creationId xmlns:a16="http://schemas.microsoft.com/office/drawing/2014/main" id="{24AA0808-CCA7-B28C-DAB0-86111476566C}"/>
                </a:ext>
              </a:extLst>
            </p:cNvPr>
            <p:cNvSpPr/>
            <p:nvPr/>
          </p:nvSpPr>
          <p:spPr>
            <a:xfrm>
              <a:off x="3095745" y="3805393"/>
              <a:ext cx="272093" cy="271711"/>
            </a:xfrm>
            <a:custGeom>
              <a:avLst/>
              <a:gdLst/>
              <a:ahLst/>
              <a:cxnLst/>
              <a:rect l="l" t="t" r="r" b="b"/>
              <a:pathLst>
                <a:path w="8549" h="8537" extrusionOk="0">
                  <a:moveTo>
                    <a:pt x="4025" y="0"/>
                  </a:moveTo>
                  <a:cubicBezTo>
                    <a:pt x="3763" y="0"/>
                    <a:pt x="3525" y="179"/>
                    <a:pt x="3489" y="441"/>
                  </a:cubicBezTo>
                  <a:lnTo>
                    <a:pt x="3322" y="1262"/>
                  </a:lnTo>
                  <a:cubicBezTo>
                    <a:pt x="3155" y="1322"/>
                    <a:pt x="2977" y="1381"/>
                    <a:pt x="2834" y="1465"/>
                  </a:cubicBezTo>
                  <a:lnTo>
                    <a:pt x="2132" y="1012"/>
                  </a:lnTo>
                  <a:cubicBezTo>
                    <a:pt x="2036" y="947"/>
                    <a:pt x="1929" y="915"/>
                    <a:pt x="1825" y="915"/>
                  </a:cubicBezTo>
                  <a:cubicBezTo>
                    <a:pt x="1683" y="915"/>
                    <a:pt x="1544" y="974"/>
                    <a:pt x="1441" y="1084"/>
                  </a:cubicBezTo>
                  <a:lnTo>
                    <a:pt x="1084" y="1441"/>
                  </a:lnTo>
                  <a:cubicBezTo>
                    <a:pt x="905" y="1619"/>
                    <a:pt x="881" y="1917"/>
                    <a:pt x="1012" y="2119"/>
                  </a:cubicBezTo>
                  <a:lnTo>
                    <a:pt x="1477" y="2822"/>
                  </a:lnTo>
                  <a:cubicBezTo>
                    <a:pt x="1381" y="2989"/>
                    <a:pt x="1322" y="3155"/>
                    <a:pt x="1262" y="3310"/>
                  </a:cubicBezTo>
                  <a:lnTo>
                    <a:pt x="453" y="3477"/>
                  </a:lnTo>
                  <a:cubicBezTo>
                    <a:pt x="191" y="3524"/>
                    <a:pt x="0" y="3763"/>
                    <a:pt x="0" y="4013"/>
                  </a:cubicBezTo>
                  <a:lnTo>
                    <a:pt x="0" y="4525"/>
                  </a:lnTo>
                  <a:cubicBezTo>
                    <a:pt x="0" y="4775"/>
                    <a:pt x="179" y="5013"/>
                    <a:pt x="453" y="5060"/>
                  </a:cubicBezTo>
                  <a:lnTo>
                    <a:pt x="1262" y="5215"/>
                  </a:lnTo>
                  <a:cubicBezTo>
                    <a:pt x="1322" y="5382"/>
                    <a:pt x="1381" y="5560"/>
                    <a:pt x="1477" y="5715"/>
                  </a:cubicBezTo>
                  <a:lnTo>
                    <a:pt x="1012" y="6406"/>
                  </a:lnTo>
                  <a:cubicBezTo>
                    <a:pt x="869" y="6632"/>
                    <a:pt x="893" y="6918"/>
                    <a:pt x="1084" y="7096"/>
                  </a:cubicBezTo>
                  <a:lnTo>
                    <a:pt x="1441" y="7453"/>
                  </a:lnTo>
                  <a:cubicBezTo>
                    <a:pt x="1544" y="7557"/>
                    <a:pt x="1687" y="7608"/>
                    <a:pt x="1830" y="7608"/>
                  </a:cubicBezTo>
                  <a:cubicBezTo>
                    <a:pt x="1935" y="7608"/>
                    <a:pt x="2041" y="7580"/>
                    <a:pt x="2132" y="7525"/>
                  </a:cubicBezTo>
                  <a:lnTo>
                    <a:pt x="2834" y="7061"/>
                  </a:lnTo>
                  <a:cubicBezTo>
                    <a:pt x="2989" y="7156"/>
                    <a:pt x="3155" y="7215"/>
                    <a:pt x="3322" y="7275"/>
                  </a:cubicBezTo>
                  <a:lnTo>
                    <a:pt x="3489" y="8096"/>
                  </a:lnTo>
                  <a:cubicBezTo>
                    <a:pt x="3525" y="8346"/>
                    <a:pt x="3763" y="8537"/>
                    <a:pt x="4025" y="8537"/>
                  </a:cubicBezTo>
                  <a:lnTo>
                    <a:pt x="4525" y="8537"/>
                  </a:lnTo>
                  <a:cubicBezTo>
                    <a:pt x="4775" y="8537"/>
                    <a:pt x="5013" y="8358"/>
                    <a:pt x="5060" y="8096"/>
                  </a:cubicBezTo>
                  <a:lnTo>
                    <a:pt x="5227" y="7275"/>
                  </a:lnTo>
                  <a:cubicBezTo>
                    <a:pt x="5358" y="7227"/>
                    <a:pt x="5489" y="7180"/>
                    <a:pt x="5632" y="7120"/>
                  </a:cubicBezTo>
                  <a:cubicBezTo>
                    <a:pt x="5692" y="7084"/>
                    <a:pt x="5727" y="6977"/>
                    <a:pt x="5692" y="6894"/>
                  </a:cubicBezTo>
                  <a:cubicBezTo>
                    <a:pt x="5655" y="6821"/>
                    <a:pt x="5584" y="6790"/>
                    <a:pt x="5515" y="6790"/>
                  </a:cubicBezTo>
                  <a:cubicBezTo>
                    <a:pt x="5494" y="6790"/>
                    <a:pt x="5473" y="6793"/>
                    <a:pt x="5453" y="6799"/>
                  </a:cubicBezTo>
                  <a:cubicBezTo>
                    <a:pt x="5299" y="6870"/>
                    <a:pt x="5156" y="6918"/>
                    <a:pt x="5001" y="6965"/>
                  </a:cubicBezTo>
                  <a:cubicBezTo>
                    <a:pt x="4941" y="6977"/>
                    <a:pt x="4882" y="7037"/>
                    <a:pt x="4882" y="7096"/>
                  </a:cubicBezTo>
                  <a:lnTo>
                    <a:pt x="4703" y="8025"/>
                  </a:lnTo>
                  <a:cubicBezTo>
                    <a:pt x="4691" y="8108"/>
                    <a:pt x="4596" y="8180"/>
                    <a:pt x="4513" y="8180"/>
                  </a:cubicBezTo>
                  <a:lnTo>
                    <a:pt x="4001" y="8180"/>
                  </a:lnTo>
                  <a:cubicBezTo>
                    <a:pt x="3917" y="8180"/>
                    <a:pt x="3822" y="8120"/>
                    <a:pt x="3810" y="8025"/>
                  </a:cubicBezTo>
                  <a:lnTo>
                    <a:pt x="3632" y="7096"/>
                  </a:lnTo>
                  <a:cubicBezTo>
                    <a:pt x="3620" y="7037"/>
                    <a:pt x="3572" y="6977"/>
                    <a:pt x="3513" y="6965"/>
                  </a:cubicBezTo>
                  <a:cubicBezTo>
                    <a:pt x="3310" y="6906"/>
                    <a:pt x="3096" y="6811"/>
                    <a:pt x="2905" y="6703"/>
                  </a:cubicBezTo>
                  <a:cubicBezTo>
                    <a:pt x="2876" y="6691"/>
                    <a:pt x="2843" y="6686"/>
                    <a:pt x="2812" y="6686"/>
                  </a:cubicBezTo>
                  <a:cubicBezTo>
                    <a:pt x="2780" y="6686"/>
                    <a:pt x="2751" y="6691"/>
                    <a:pt x="2727" y="6703"/>
                  </a:cubicBezTo>
                  <a:lnTo>
                    <a:pt x="1941" y="7227"/>
                  </a:lnTo>
                  <a:cubicBezTo>
                    <a:pt x="1904" y="7249"/>
                    <a:pt x="1864" y="7260"/>
                    <a:pt x="1824" y="7260"/>
                  </a:cubicBezTo>
                  <a:cubicBezTo>
                    <a:pt x="1774" y="7260"/>
                    <a:pt x="1725" y="7243"/>
                    <a:pt x="1679" y="7203"/>
                  </a:cubicBezTo>
                  <a:lnTo>
                    <a:pt x="1322" y="6846"/>
                  </a:lnTo>
                  <a:cubicBezTo>
                    <a:pt x="1262" y="6787"/>
                    <a:pt x="1250" y="6680"/>
                    <a:pt x="1298" y="6584"/>
                  </a:cubicBezTo>
                  <a:lnTo>
                    <a:pt x="1822" y="5799"/>
                  </a:lnTo>
                  <a:cubicBezTo>
                    <a:pt x="1846" y="5739"/>
                    <a:pt x="1858" y="5679"/>
                    <a:pt x="1822" y="5620"/>
                  </a:cubicBezTo>
                  <a:cubicBezTo>
                    <a:pt x="1715" y="5429"/>
                    <a:pt x="1620" y="5215"/>
                    <a:pt x="1560" y="5013"/>
                  </a:cubicBezTo>
                  <a:cubicBezTo>
                    <a:pt x="1548" y="4953"/>
                    <a:pt x="1489" y="4894"/>
                    <a:pt x="1429" y="4894"/>
                  </a:cubicBezTo>
                  <a:lnTo>
                    <a:pt x="512" y="4715"/>
                  </a:lnTo>
                  <a:cubicBezTo>
                    <a:pt x="417" y="4703"/>
                    <a:pt x="346" y="4608"/>
                    <a:pt x="346" y="4525"/>
                  </a:cubicBezTo>
                  <a:lnTo>
                    <a:pt x="346" y="4013"/>
                  </a:lnTo>
                  <a:cubicBezTo>
                    <a:pt x="346" y="3929"/>
                    <a:pt x="405" y="3834"/>
                    <a:pt x="512" y="3822"/>
                  </a:cubicBezTo>
                  <a:lnTo>
                    <a:pt x="1429" y="3643"/>
                  </a:lnTo>
                  <a:cubicBezTo>
                    <a:pt x="1489" y="3632"/>
                    <a:pt x="1548" y="3584"/>
                    <a:pt x="1560" y="3524"/>
                  </a:cubicBezTo>
                  <a:cubicBezTo>
                    <a:pt x="1620" y="3322"/>
                    <a:pt x="1715" y="3108"/>
                    <a:pt x="1822" y="2917"/>
                  </a:cubicBezTo>
                  <a:cubicBezTo>
                    <a:pt x="1846" y="2858"/>
                    <a:pt x="1846" y="2786"/>
                    <a:pt x="1822" y="2739"/>
                  </a:cubicBezTo>
                  <a:lnTo>
                    <a:pt x="1298" y="1941"/>
                  </a:lnTo>
                  <a:cubicBezTo>
                    <a:pt x="1250" y="1869"/>
                    <a:pt x="1250" y="1762"/>
                    <a:pt x="1322" y="1691"/>
                  </a:cubicBezTo>
                  <a:lnTo>
                    <a:pt x="1679" y="1334"/>
                  </a:lnTo>
                  <a:cubicBezTo>
                    <a:pt x="1714" y="1299"/>
                    <a:pt x="1765" y="1280"/>
                    <a:pt x="1820" y="1280"/>
                  </a:cubicBezTo>
                  <a:cubicBezTo>
                    <a:pt x="1859" y="1280"/>
                    <a:pt x="1901" y="1290"/>
                    <a:pt x="1941" y="1310"/>
                  </a:cubicBezTo>
                  <a:lnTo>
                    <a:pt x="2727" y="1822"/>
                  </a:lnTo>
                  <a:cubicBezTo>
                    <a:pt x="2759" y="1841"/>
                    <a:pt x="2791" y="1853"/>
                    <a:pt x="2822" y="1853"/>
                  </a:cubicBezTo>
                  <a:cubicBezTo>
                    <a:pt x="2850" y="1853"/>
                    <a:pt x="2878" y="1844"/>
                    <a:pt x="2905" y="1822"/>
                  </a:cubicBezTo>
                  <a:cubicBezTo>
                    <a:pt x="3096" y="1727"/>
                    <a:pt x="3310" y="1631"/>
                    <a:pt x="3513" y="1572"/>
                  </a:cubicBezTo>
                  <a:cubicBezTo>
                    <a:pt x="3572" y="1560"/>
                    <a:pt x="3632" y="1500"/>
                    <a:pt x="3632" y="1441"/>
                  </a:cubicBezTo>
                  <a:lnTo>
                    <a:pt x="3810" y="512"/>
                  </a:lnTo>
                  <a:cubicBezTo>
                    <a:pt x="3822" y="429"/>
                    <a:pt x="3917" y="357"/>
                    <a:pt x="4001" y="357"/>
                  </a:cubicBezTo>
                  <a:lnTo>
                    <a:pt x="4513" y="357"/>
                  </a:lnTo>
                  <a:cubicBezTo>
                    <a:pt x="4596" y="357"/>
                    <a:pt x="4691" y="417"/>
                    <a:pt x="4703" y="512"/>
                  </a:cubicBezTo>
                  <a:lnTo>
                    <a:pt x="4882" y="1441"/>
                  </a:lnTo>
                  <a:cubicBezTo>
                    <a:pt x="4894" y="1500"/>
                    <a:pt x="4941" y="1560"/>
                    <a:pt x="5001" y="1572"/>
                  </a:cubicBezTo>
                  <a:cubicBezTo>
                    <a:pt x="5215" y="1631"/>
                    <a:pt x="5418" y="1727"/>
                    <a:pt x="5608" y="1822"/>
                  </a:cubicBezTo>
                  <a:cubicBezTo>
                    <a:pt x="5638" y="1840"/>
                    <a:pt x="5674" y="1849"/>
                    <a:pt x="5706" y="1849"/>
                  </a:cubicBezTo>
                  <a:cubicBezTo>
                    <a:pt x="5739" y="1849"/>
                    <a:pt x="5769" y="1840"/>
                    <a:pt x="5787" y="1822"/>
                  </a:cubicBezTo>
                  <a:lnTo>
                    <a:pt x="6584" y="1310"/>
                  </a:lnTo>
                  <a:cubicBezTo>
                    <a:pt x="6617" y="1288"/>
                    <a:pt x="6656" y="1277"/>
                    <a:pt x="6696" y="1277"/>
                  </a:cubicBezTo>
                  <a:cubicBezTo>
                    <a:pt x="6745" y="1277"/>
                    <a:pt x="6795" y="1294"/>
                    <a:pt x="6835" y="1334"/>
                  </a:cubicBezTo>
                  <a:lnTo>
                    <a:pt x="7192" y="1691"/>
                  </a:lnTo>
                  <a:cubicBezTo>
                    <a:pt x="7251" y="1750"/>
                    <a:pt x="7263" y="1858"/>
                    <a:pt x="7216" y="1941"/>
                  </a:cubicBezTo>
                  <a:lnTo>
                    <a:pt x="6704" y="2739"/>
                  </a:lnTo>
                  <a:cubicBezTo>
                    <a:pt x="6668" y="2798"/>
                    <a:pt x="6656" y="2858"/>
                    <a:pt x="6704" y="2917"/>
                  </a:cubicBezTo>
                  <a:cubicBezTo>
                    <a:pt x="6799" y="3108"/>
                    <a:pt x="6894" y="3322"/>
                    <a:pt x="6954" y="3524"/>
                  </a:cubicBezTo>
                  <a:cubicBezTo>
                    <a:pt x="6965" y="3584"/>
                    <a:pt x="7025" y="3643"/>
                    <a:pt x="7085" y="3643"/>
                  </a:cubicBezTo>
                  <a:lnTo>
                    <a:pt x="8013" y="3822"/>
                  </a:lnTo>
                  <a:cubicBezTo>
                    <a:pt x="8097" y="3834"/>
                    <a:pt x="8168" y="3929"/>
                    <a:pt x="8168" y="4013"/>
                  </a:cubicBezTo>
                  <a:lnTo>
                    <a:pt x="8168" y="4525"/>
                  </a:lnTo>
                  <a:cubicBezTo>
                    <a:pt x="8168" y="4608"/>
                    <a:pt x="8108" y="4703"/>
                    <a:pt x="8013" y="4715"/>
                  </a:cubicBezTo>
                  <a:lnTo>
                    <a:pt x="7085" y="4894"/>
                  </a:lnTo>
                  <a:cubicBezTo>
                    <a:pt x="7025" y="4906"/>
                    <a:pt x="6965" y="4953"/>
                    <a:pt x="6954" y="5013"/>
                  </a:cubicBezTo>
                  <a:cubicBezTo>
                    <a:pt x="6906" y="5156"/>
                    <a:pt x="6846" y="5322"/>
                    <a:pt x="6787" y="5477"/>
                  </a:cubicBezTo>
                  <a:cubicBezTo>
                    <a:pt x="6739" y="5560"/>
                    <a:pt x="6787" y="5668"/>
                    <a:pt x="6882" y="5715"/>
                  </a:cubicBezTo>
                  <a:cubicBezTo>
                    <a:pt x="6903" y="5724"/>
                    <a:pt x="6926" y="5729"/>
                    <a:pt x="6949" y="5729"/>
                  </a:cubicBezTo>
                  <a:cubicBezTo>
                    <a:pt x="7016" y="5729"/>
                    <a:pt x="7085" y="5691"/>
                    <a:pt x="7120" y="5620"/>
                  </a:cubicBezTo>
                  <a:cubicBezTo>
                    <a:pt x="7180" y="5489"/>
                    <a:pt x="7239" y="5358"/>
                    <a:pt x="7275" y="5215"/>
                  </a:cubicBezTo>
                  <a:lnTo>
                    <a:pt x="8097" y="5060"/>
                  </a:lnTo>
                  <a:cubicBezTo>
                    <a:pt x="8347" y="5013"/>
                    <a:pt x="8549" y="4775"/>
                    <a:pt x="8549" y="4525"/>
                  </a:cubicBezTo>
                  <a:lnTo>
                    <a:pt x="8549" y="4013"/>
                  </a:lnTo>
                  <a:cubicBezTo>
                    <a:pt x="8549" y="3763"/>
                    <a:pt x="8370" y="3524"/>
                    <a:pt x="8097" y="3477"/>
                  </a:cubicBezTo>
                  <a:lnTo>
                    <a:pt x="7275" y="3310"/>
                  </a:lnTo>
                  <a:cubicBezTo>
                    <a:pt x="7216" y="3155"/>
                    <a:pt x="7156" y="2977"/>
                    <a:pt x="7073" y="2822"/>
                  </a:cubicBezTo>
                  <a:lnTo>
                    <a:pt x="7537" y="2119"/>
                  </a:lnTo>
                  <a:cubicBezTo>
                    <a:pt x="7680" y="1905"/>
                    <a:pt x="7656" y="1619"/>
                    <a:pt x="7454" y="1441"/>
                  </a:cubicBezTo>
                  <a:lnTo>
                    <a:pt x="7096" y="1084"/>
                  </a:lnTo>
                  <a:cubicBezTo>
                    <a:pt x="6992" y="980"/>
                    <a:pt x="6848" y="924"/>
                    <a:pt x="6705" y="924"/>
                  </a:cubicBezTo>
                  <a:cubicBezTo>
                    <a:pt x="6603" y="924"/>
                    <a:pt x="6502" y="953"/>
                    <a:pt x="6418" y="1012"/>
                  </a:cubicBezTo>
                  <a:lnTo>
                    <a:pt x="5715" y="1465"/>
                  </a:lnTo>
                  <a:cubicBezTo>
                    <a:pt x="5549" y="1381"/>
                    <a:pt x="5394" y="1322"/>
                    <a:pt x="5227" y="1262"/>
                  </a:cubicBezTo>
                  <a:lnTo>
                    <a:pt x="5060" y="441"/>
                  </a:lnTo>
                  <a:cubicBezTo>
                    <a:pt x="5013" y="191"/>
                    <a:pt x="4775" y="0"/>
                    <a:pt x="45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7">
              <a:extLst>
                <a:ext uri="{FF2B5EF4-FFF2-40B4-BE49-F238E27FC236}">
                  <a16:creationId xmlns:a16="http://schemas.microsoft.com/office/drawing/2014/main" id="{2F779D09-36F5-45E1-D28F-BCDAC20995B5}"/>
                </a:ext>
              </a:extLst>
            </p:cNvPr>
            <p:cNvSpPr/>
            <p:nvPr/>
          </p:nvSpPr>
          <p:spPr>
            <a:xfrm>
              <a:off x="3184798" y="3878883"/>
              <a:ext cx="109550" cy="94018"/>
            </a:xfrm>
            <a:custGeom>
              <a:avLst/>
              <a:gdLst/>
              <a:ahLst/>
              <a:cxnLst/>
              <a:rect l="l" t="t" r="r" b="b"/>
              <a:pathLst>
                <a:path w="3442" h="2954" extrusionOk="0">
                  <a:moveTo>
                    <a:pt x="1465" y="1"/>
                  </a:moveTo>
                  <a:cubicBezTo>
                    <a:pt x="941" y="1"/>
                    <a:pt x="453" y="191"/>
                    <a:pt x="72" y="561"/>
                  </a:cubicBezTo>
                  <a:cubicBezTo>
                    <a:pt x="0" y="632"/>
                    <a:pt x="0" y="739"/>
                    <a:pt x="72" y="811"/>
                  </a:cubicBezTo>
                  <a:cubicBezTo>
                    <a:pt x="113" y="852"/>
                    <a:pt x="158" y="873"/>
                    <a:pt x="203" y="873"/>
                  </a:cubicBezTo>
                  <a:cubicBezTo>
                    <a:pt x="247" y="873"/>
                    <a:pt x="292" y="852"/>
                    <a:pt x="334" y="811"/>
                  </a:cubicBezTo>
                  <a:cubicBezTo>
                    <a:pt x="631" y="513"/>
                    <a:pt x="1024" y="358"/>
                    <a:pt x="1465" y="358"/>
                  </a:cubicBezTo>
                  <a:cubicBezTo>
                    <a:pt x="2358" y="358"/>
                    <a:pt x="3084" y="1084"/>
                    <a:pt x="3084" y="1977"/>
                  </a:cubicBezTo>
                  <a:cubicBezTo>
                    <a:pt x="3084" y="2227"/>
                    <a:pt x="3024" y="2477"/>
                    <a:pt x="2905" y="2716"/>
                  </a:cubicBezTo>
                  <a:cubicBezTo>
                    <a:pt x="2846" y="2799"/>
                    <a:pt x="2894" y="2894"/>
                    <a:pt x="2977" y="2942"/>
                  </a:cubicBezTo>
                  <a:cubicBezTo>
                    <a:pt x="3013" y="2954"/>
                    <a:pt x="3036" y="2954"/>
                    <a:pt x="3048" y="2954"/>
                  </a:cubicBezTo>
                  <a:cubicBezTo>
                    <a:pt x="3108" y="2954"/>
                    <a:pt x="3167" y="2930"/>
                    <a:pt x="3215" y="2870"/>
                  </a:cubicBezTo>
                  <a:cubicBezTo>
                    <a:pt x="3370" y="2585"/>
                    <a:pt x="3441" y="2287"/>
                    <a:pt x="3441" y="1977"/>
                  </a:cubicBezTo>
                  <a:cubicBezTo>
                    <a:pt x="3441" y="894"/>
                    <a:pt x="2560" y="1"/>
                    <a:pt x="14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7">
              <a:extLst>
                <a:ext uri="{FF2B5EF4-FFF2-40B4-BE49-F238E27FC236}">
                  <a16:creationId xmlns:a16="http://schemas.microsoft.com/office/drawing/2014/main" id="{76888E09-6AA2-B680-A137-5F8FA665497C}"/>
                </a:ext>
              </a:extLst>
            </p:cNvPr>
            <p:cNvSpPr/>
            <p:nvPr/>
          </p:nvSpPr>
          <p:spPr>
            <a:xfrm>
              <a:off x="3168120" y="3917331"/>
              <a:ext cx="102707" cy="87016"/>
            </a:xfrm>
            <a:custGeom>
              <a:avLst/>
              <a:gdLst/>
              <a:ahLst/>
              <a:cxnLst/>
              <a:rect l="l" t="t" r="r" b="b"/>
              <a:pathLst>
                <a:path w="3227" h="2734" extrusionOk="0">
                  <a:moveTo>
                    <a:pt x="277" y="0"/>
                  </a:moveTo>
                  <a:cubicBezTo>
                    <a:pt x="203" y="0"/>
                    <a:pt x="136" y="38"/>
                    <a:pt x="108" y="115"/>
                  </a:cubicBezTo>
                  <a:cubicBezTo>
                    <a:pt x="36" y="317"/>
                    <a:pt x="0" y="531"/>
                    <a:pt x="0" y="758"/>
                  </a:cubicBezTo>
                  <a:cubicBezTo>
                    <a:pt x="0" y="1841"/>
                    <a:pt x="881" y="2734"/>
                    <a:pt x="1977" y="2734"/>
                  </a:cubicBezTo>
                  <a:cubicBezTo>
                    <a:pt x="2394" y="2734"/>
                    <a:pt x="2798" y="2603"/>
                    <a:pt x="3144" y="2365"/>
                  </a:cubicBezTo>
                  <a:cubicBezTo>
                    <a:pt x="3215" y="2305"/>
                    <a:pt x="3227" y="2198"/>
                    <a:pt x="3191" y="2127"/>
                  </a:cubicBezTo>
                  <a:cubicBezTo>
                    <a:pt x="3162" y="2075"/>
                    <a:pt x="3106" y="2051"/>
                    <a:pt x="3050" y="2051"/>
                  </a:cubicBezTo>
                  <a:cubicBezTo>
                    <a:pt x="3015" y="2051"/>
                    <a:pt x="2981" y="2061"/>
                    <a:pt x="2953" y="2079"/>
                  </a:cubicBezTo>
                  <a:cubicBezTo>
                    <a:pt x="2667" y="2282"/>
                    <a:pt x="2334" y="2389"/>
                    <a:pt x="2001" y="2389"/>
                  </a:cubicBezTo>
                  <a:cubicBezTo>
                    <a:pt x="1108" y="2389"/>
                    <a:pt x="370" y="1662"/>
                    <a:pt x="370" y="769"/>
                  </a:cubicBezTo>
                  <a:cubicBezTo>
                    <a:pt x="370" y="591"/>
                    <a:pt x="405" y="412"/>
                    <a:pt x="465" y="246"/>
                  </a:cubicBezTo>
                  <a:cubicBezTo>
                    <a:pt x="465" y="138"/>
                    <a:pt x="417" y="43"/>
                    <a:pt x="334" y="7"/>
                  </a:cubicBezTo>
                  <a:cubicBezTo>
                    <a:pt x="315" y="3"/>
                    <a:pt x="296" y="0"/>
                    <a:pt x="2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7">
              <a:extLst>
                <a:ext uri="{FF2B5EF4-FFF2-40B4-BE49-F238E27FC236}">
                  <a16:creationId xmlns:a16="http://schemas.microsoft.com/office/drawing/2014/main" id="{B6C62059-D91A-7D72-D14B-51752EC0E517}"/>
                </a:ext>
              </a:extLst>
            </p:cNvPr>
            <p:cNvSpPr/>
            <p:nvPr/>
          </p:nvSpPr>
          <p:spPr>
            <a:xfrm>
              <a:off x="3264749" y="3976275"/>
              <a:ext cx="183836" cy="183836"/>
            </a:xfrm>
            <a:custGeom>
              <a:avLst/>
              <a:gdLst/>
              <a:ahLst/>
              <a:cxnLst/>
              <a:rect l="l" t="t" r="r" b="b"/>
              <a:pathLst>
                <a:path w="5776" h="5776" extrusionOk="0">
                  <a:moveTo>
                    <a:pt x="2739" y="1"/>
                  </a:moveTo>
                  <a:cubicBezTo>
                    <a:pt x="2548" y="1"/>
                    <a:pt x="2370" y="156"/>
                    <a:pt x="2322" y="346"/>
                  </a:cubicBezTo>
                  <a:lnTo>
                    <a:pt x="2215" y="846"/>
                  </a:lnTo>
                  <a:cubicBezTo>
                    <a:pt x="2132" y="882"/>
                    <a:pt x="2036" y="930"/>
                    <a:pt x="1953" y="953"/>
                  </a:cubicBezTo>
                  <a:lnTo>
                    <a:pt x="1525" y="668"/>
                  </a:lnTo>
                  <a:cubicBezTo>
                    <a:pt x="1454" y="627"/>
                    <a:pt x="1372" y="606"/>
                    <a:pt x="1291" y="606"/>
                  </a:cubicBezTo>
                  <a:cubicBezTo>
                    <a:pt x="1181" y="606"/>
                    <a:pt x="1071" y="645"/>
                    <a:pt x="989" y="727"/>
                  </a:cubicBezTo>
                  <a:lnTo>
                    <a:pt x="751" y="965"/>
                  </a:lnTo>
                  <a:cubicBezTo>
                    <a:pt x="620" y="1108"/>
                    <a:pt x="584" y="1322"/>
                    <a:pt x="691" y="1501"/>
                  </a:cubicBezTo>
                  <a:lnTo>
                    <a:pt x="977" y="1942"/>
                  </a:lnTo>
                  <a:cubicBezTo>
                    <a:pt x="917" y="2061"/>
                    <a:pt x="870" y="2180"/>
                    <a:pt x="822" y="2311"/>
                  </a:cubicBezTo>
                  <a:cubicBezTo>
                    <a:pt x="786" y="2394"/>
                    <a:pt x="858" y="2501"/>
                    <a:pt x="941" y="2537"/>
                  </a:cubicBezTo>
                  <a:cubicBezTo>
                    <a:pt x="954" y="2541"/>
                    <a:pt x="967" y="2542"/>
                    <a:pt x="980" y="2542"/>
                  </a:cubicBezTo>
                  <a:cubicBezTo>
                    <a:pt x="1055" y="2542"/>
                    <a:pt x="1137" y="2489"/>
                    <a:pt x="1167" y="2418"/>
                  </a:cubicBezTo>
                  <a:cubicBezTo>
                    <a:pt x="1203" y="2275"/>
                    <a:pt x="1251" y="2144"/>
                    <a:pt x="1322" y="2025"/>
                  </a:cubicBezTo>
                  <a:cubicBezTo>
                    <a:pt x="1358" y="1965"/>
                    <a:pt x="1358" y="1894"/>
                    <a:pt x="1322" y="1846"/>
                  </a:cubicBezTo>
                  <a:lnTo>
                    <a:pt x="989" y="1322"/>
                  </a:lnTo>
                  <a:cubicBezTo>
                    <a:pt x="977" y="1299"/>
                    <a:pt x="977" y="1263"/>
                    <a:pt x="1001" y="1239"/>
                  </a:cubicBezTo>
                  <a:lnTo>
                    <a:pt x="1239" y="1001"/>
                  </a:lnTo>
                  <a:cubicBezTo>
                    <a:pt x="1258" y="981"/>
                    <a:pt x="1274" y="973"/>
                    <a:pt x="1291" y="973"/>
                  </a:cubicBezTo>
                  <a:cubicBezTo>
                    <a:pt x="1304" y="973"/>
                    <a:pt x="1318" y="978"/>
                    <a:pt x="1334" y="989"/>
                  </a:cubicBezTo>
                  <a:lnTo>
                    <a:pt x="1846" y="1322"/>
                  </a:lnTo>
                  <a:cubicBezTo>
                    <a:pt x="1878" y="1342"/>
                    <a:pt x="1910" y="1354"/>
                    <a:pt x="1942" y="1354"/>
                  </a:cubicBezTo>
                  <a:cubicBezTo>
                    <a:pt x="1969" y="1354"/>
                    <a:pt x="1997" y="1345"/>
                    <a:pt x="2025" y="1322"/>
                  </a:cubicBezTo>
                  <a:cubicBezTo>
                    <a:pt x="2144" y="1251"/>
                    <a:pt x="2287" y="1203"/>
                    <a:pt x="2417" y="1156"/>
                  </a:cubicBezTo>
                  <a:cubicBezTo>
                    <a:pt x="2477" y="1144"/>
                    <a:pt x="2537" y="1084"/>
                    <a:pt x="2537" y="1025"/>
                  </a:cubicBezTo>
                  <a:lnTo>
                    <a:pt x="2656" y="418"/>
                  </a:lnTo>
                  <a:cubicBezTo>
                    <a:pt x="2656" y="382"/>
                    <a:pt x="2679" y="358"/>
                    <a:pt x="2727" y="358"/>
                  </a:cubicBezTo>
                  <a:lnTo>
                    <a:pt x="3060" y="358"/>
                  </a:lnTo>
                  <a:cubicBezTo>
                    <a:pt x="3084" y="358"/>
                    <a:pt x="3120" y="394"/>
                    <a:pt x="3132" y="418"/>
                  </a:cubicBezTo>
                  <a:lnTo>
                    <a:pt x="3251" y="1025"/>
                  </a:lnTo>
                  <a:cubicBezTo>
                    <a:pt x="3263" y="1084"/>
                    <a:pt x="3310" y="1144"/>
                    <a:pt x="3370" y="1156"/>
                  </a:cubicBezTo>
                  <a:cubicBezTo>
                    <a:pt x="3501" y="1203"/>
                    <a:pt x="3632" y="1251"/>
                    <a:pt x="3751" y="1322"/>
                  </a:cubicBezTo>
                  <a:cubicBezTo>
                    <a:pt x="3781" y="1340"/>
                    <a:pt x="3816" y="1349"/>
                    <a:pt x="3849" y="1349"/>
                  </a:cubicBezTo>
                  <a:cubicBezTo>
                    <a:pt x="3882" y="1349"/>
                    <a:pt x="3912" y="1340"/>
                    <a:pt x="3930" y="1322"/>
                  </a:cubicBezTo>
                  <a:lnTo>
                    <a:pt x="4453" y="989"/>
                  </a:lnTo>
                  <a:cubicBezTo>
                    <a:pt x="4469" y="978"/>
                    <a:pt x="4483" y="973"/>
                    <a:pt x="4497" y="973"/>
                  </a:cubicBezTo>
                  <a:cubicBezTo>
                    <a:pt x="4513" y="973"/>
                    <a:pt x="4529" y="981"/>
                    <a:pt x="4549" y="1001"/>
                  </a:cubicBezTo>
                  <a:lnTo>
                    <a:pt x="4787" y="1239"/>
                  </a:lnTo>
                  <a:cubicBezTo>
                    <a:pt x="4811" y="1263"/>
                    <a:pt x="4811" y="1299"/>
                    <a:pt x="4799" y="1322"/>
                  </a:cubicBezTo>
                  <a:lnTo>
                    <a:pt x="4453" y="1846"/>
                  </a:lnTo>
                  <a:cubicBezTo>
                    <a:pt x="4430" y="1906"/>
                    <a:pt x="4406" y="1965"/>
                    <a:pt x="4453" y="2025"/>
                  </a:cubicBezTo>
                  <a:cubicBezTo>
                    <a:pt x="4525" y="2144"/>
                    <a:pt x="4573" y="2275"/>
                    <a:pt x="4620" y="2418"/>
                  </a:cubicBezTo>
                  <a:cubicBezTo>
                    <a:pt x="4632" y="2477"/>
                    <a:pt x="4692" y="2537"/>
                    <a:pt x="4751" y="2537"/>
                  </a:cubicBezTo>
                  <a:lnTo>
                    <a:pt x="5358" y="2656"/>
                  </a:lnTo>
                  <a:cubicBezTo>
                    <a:pt x="5394" y="2656"/>
                    <a:pt x="5418" y="2680"/>
                    <a:pt x="5418" y="2727"/>
                  </a:cubicBezTo>
                  <a:lnTo>
                    <a:pt x="5418" y="3049"/>
                  </a:lnTo>
                  <a:cubicBezTo>
                    <a:pt x="5418" y="3085"/>
                    <a:pt x="5394" y="3108"/>
                    <a:pt x="5358" y="3132"/>
                  </a:cubicBezTo>
                  <a:lnTo>
                    <a:pt x="4751" y="3251"/>
                  </a:lnTo>
                  <a:cubicBezTo>
                    <a:pt x="4692" y="3263"/>
                    <a:pt x="4632" y="3311"/>
                    <a:pt x="4620" y="3370"/>
                  </a:cubicBezTo>
                  <a:cubicBezTo>
                    <a:pt x="4573" y="3501"/>
                    <a:pt x="4525" y="3632"/>
                    <a:pt x="4453" y="3751"/>
                  </a:cubicBezTo>
                  <a:cubicBezTo>
                    <a:pt x="4430" y="3811"/>
                    <a:pt x="4430" y="3882"/>
                    <a:pt x="4453" y="3930"/>
                  </a:cubicBezTo>
                  <a:lnTo>
                    <a:pt x="4799" y="4454"/>
                  </a:lnTo>
                  <a:cubicBezTo>
                    <a:pt x="4811" y="4478"/>
                    <a:pt x="4811" y="4513"/>
                    <a:pt x="4787" y="4537"/>
                  </a:cubicBezTo>
                  <a:lnTo>
                    <a:pt x="4549" y="4775"/>
                  </a:lnTo>
                  <a:cubicBezTo>
                    <a:pt x="4526" y="4798"/>
                    <a:pt x="4508" y="4806"/>
                    <a:pt x="4489" y="4806"/>
                  </a:cubicBezTo>
                  <a:cubicBezTo>
                    <a:pt x="4478" y="4806"/>
                    <a:pt x="4467" y="4803"/>
                    <a:pt x="4453" y="4799"/>
                  </a:cubicBezTo>
                  <a:lnTo>
                    <a:pt x="3930" y="4454"/>
                  </a:lnTo>
                  <a:cubicBezTo>
                    <a:pt x="3898" y="4435"/>
                    <a:pt x="3866" y="4422"/>
                    <a:pt x="3834" y="4422"/>
                  </a:cubicBezTo>
                  <a:cubicBezTo>
                    <a:pt x="3806" y="4422"/>
                    <a:pt x="3779" y="4432"/>
                    <a:pt x="3751" y="4454"/>
                  </a:cubicBezTo>
                  <a:cubicBezTo>
                    <a:pt x="3632" y="4525"/>
                    <a:pt x="3501" y="4573"/>
                    <a:pt x="3370" y="4621"/>
                  </a:cubicBezTo>
                  <a:cubicBezTo>
                    <a:pt x="3310" y="4632"/>
                    <a:pt x="3251" y="4692"/>
                    <a:pt x="3251" y="4751"/>
                  </a:cubicBezTo>
                  <a:lnTo>
                    <a:pt x="3132" y="5359"/>
                  </a:lnTo>
                  <a:cubicBezTo>
                    <a:pt x="3132" y="5394"/>
                    <a:pt x="3096" y="5418"/>
                    <a:pt x="3060" y="5418"/>
                  </a:cubicBezTo>
                  <a:lnTo>
                    <a:pt x="2727" y="5418"/>
                  </a:lnTo>
                  <a:cubicBezTo>
                    <a:pt x="2703" y="5418"/>
                    <a:pt x="2668" y="5394"/>
                    <a:pt x="2656" y="5359"/>
                  </a:cubicBezTo>
                  <a:lnTo>
                    <a:pt x="2537" y="4751"/>
                  </a:lnTo>
                  <a:cubicBezTo>
                    <a:pt x="2525" y="4692"/>
                    <a:pt x="2477" y="4632"/>
                    <a:pt x="2417" y="4621"/>
                  </a:cubicBezTo>
                  <a:cubicBezTo>
                    <a:pt x="2287" y="4573"/>
                    <a:pt x="2144" y="4525"/>
                    <a:pt x="2025" y="4454"/>
                  </a:cubicBezTo>
                  <a:cubicBezTo>
                    <a:pt x="1995" y="4436"/>
                    <a:pt x="1962" y="4427"/>
                    <a:pt x="1931" y="4427"/>
                  </a:cubicBezTo>
                  <a:cubicBezTo>
                    <a:pt x="1900" y="4427"/>
                    <a:pt x="1870" y="4436"/>
                    <a:pt x="1846" y="4454"/>
                  </a:cubicBezTo>
                  <a:lnTo>
                    <a:pt x="1334" y="4799"/>
                  </a:lnTo>
                  <a:cubicBezTo>
                    <a:pt x="1321" y="4803"/>
                    <a:pt x="1309" y="4806"/>
                    <a:pt x="1298" y="4806"/>
                  </a:cubicBezTo>
                  <a:cubicBezTo>
                    <a:pt x="1279" y="4806"/>
                    <a:pt x="1261" y="4798"/>
                    <a:pt x="1239" y="4775"/>
                  </a:cubicBezTo>
                  <a:lnTo>
                    <a:pt x="1001" y="4537"/>
                  </a:lnTo>
                  <a:cubicBezTo>
                    <a:pt x="977" y="4513"/>
                    <a:pt x="977" y="4478"/>
                    <a:pt x="989" y="4454"/>
                  </a:cubicBezTo>
                  <a:lnTo>
                    <a:pt x="1322" y="3930"/>
                  </a:lnTo>
                  <a:cubicBezTo>
                    <a:pt x="1358" y="3870"/>
                    <a:pt x="1370" y="3811"/>
                    <a:pt x="1322" y="3751"/>
                  </a:cubicBezTo>
                  <a:cubicBezTo>
                    <a:pt x="1251" y="3632"/>
                    <a:pt x="1215" y="3501"/>
                    <a:pt x="1167" y="3370"/>
                  </a:cubicBezTo>
                  <a:cubicBezTo>
                    <a:pt x="1144" y="3311"/>
                    <a:pt x="1084" y="3251"/>
                    <a:pt x="1024" y="3251"/>
                  </a:cubicBezTo>
                  <a:lnTo>
                    <a:pt x="417" y="3132"/>
                  </a:lnTo>
                  <a:cubicBezTo>
                    <a:pt x="393" y="3132"/>
                    <a:pt x="358" y="3097"/>
                    <a:pt x="358" y="3049"/>
                  </a:cubicBezTo>
                  <a:lnTo>
                    <a:pt x="358" y="2727"/>
                  </a:lnTo>
                  <a:cubicBezTo>
                    <a:pt x="358" y="2692"/>
                    <a:pt x="393" y="2668"/>
                    <a:pt x="417" y="2656"/>
                  </a:cubicBezTo>
                  <a:lnTo>
                    <a:pt x="465" y="2632"/>
                  </a:lnTo>
                  <a:cubicBezTo>
                    <a:pt x="548" y="2620"/>
                    <a:pt x="632" y="2525"/>
                    <a:pt x="596" y="2430"/>
                  </a:cubicBezTo>
                  <a:cubicBezTo>
                    <a:pt x="586" y="2352"/>
                    <a:pt x="520" y="2289"/>
                    <a:pt x="444" y="2289"/>
                  </a:cubicBezTo>
                  <a:cubicBezTo>
                    <a:pt x="428" y="2289"/>
                    <a:pt x="410" y="2292"/>
                    <a:pt x="393" y="2299"/>
                  </a:cubicBezTo>
                  <a:lnTo>
                    <a:pt x="346" y="2311"/>
                  </a:lnTo>
                  <a:cubicBezTo>
                    <a:pt x="155" y="2358"/>
                    <a:pt x="1" y="2513"/>
                    <a:pt x="1" y="2727"/>
                  </a:cubicBezTo>
                  <a:lnTo>
                    <a:pt x="1" y="3049"/>
                  </a:lnTo>
                  <a:cubicBezTo>
                    <a:pt x="1" y="3251"/>
                    <a:pt x="155" y="3430"/>
                    <a:pt x="346" y="3466"/>
                  </a:cubicBezTo>
                  <a:lnTo>
                    <a:pt x="846" y="3573"/>
                  </a:lnTo>
                  <a:cubicBezTo>
                    <a:pt x="882" y="3668"/>
                    <a:pt x="929" y="3751"/>
                    <a:pt x="953" y="3847"/>
                  </a:cubicBezTo>
                  <a:lnTo>
                    <a:pt x="679" y="4275"/>
                  </a:lnTo>
                  <a:cubicBezTo>
                    <a:pt x="572" y="4442"/>
                    <a:pt x="584" y="4656"/>
                    <a:pt x="727" y="4811"/>
                  </a:cubicBezTo>
                  <a:lnTo>
                    <a:pt x="977" y="5049"/>
                  </a:lnTo>
                  <a:cubicBezTo>
                    <a:pt x="1055" y="5127"/>
                    <a:pt x="1163" y="5172"/>
                    <a:pt x="1278" y="5172"/>
                  </a:cubicBezTo>
                  <a:cubicBezTo>
                    <a:pt x="1356" y="5172"/>
                    <a:pt x="1436" y="5152"/>
                    <a:pt x="1513" y="5109"/>
                  </a:cubicBezTo>
                  <a:lnTo>
                    <a:pt x="1941" y="4823"/>
                  </a:lnTo>
                  <a:cubicBezTo>
                    <a:pt x="2025" y="4871"/>
                    <a:pt x="2120" y="4894"/>
                    <a:pt x="2203" y="4930"/>
                  </a:cubicBezTo>
                  <a:lnTo>
                    <a:pt x="2310" y="5430"/>
                  </a:lnTo>
                  <a:cubicBezTo>
                    <a:pt x="2358" y="5633"/>
                    <a:pt x="2513" y="5775"/>
                    <a:pt x="2727" y="5775"/>
                  </a:cubicBezTo>
                  <a:lnTo>
                    <a:pt x="3060" y="5775"/>
                  </a:lnTo>
                  <a:cubicBezTo>
                    <a:pt x="3251" y="5775"/>
                    <a:pt x="3430" y="5633"/>
                    <a:pt x="3465" y="5430"/>
                  </a:cubicBezTo>
                  <a:lnTo>
                    <a:pt x="3572" y="4930"/>
                  </a:lnTo>
                  <a:cubicBezTo>
                    <a:pt x="3668" y="4894"/>
                    <a:pt x="3751" y="4859"/>
                    <a:pt x="3846" y="4823"/>
                  </a:cubicBezTo>
                  <a:lnTo>
                    <a:pt x="4275" y="5109"/>
                  </a:lnTo>
                  <a:cubicBezTo>
                    <a:pt x="4344" y="5153"/>
                    <a:pt x="4422" y="5175"/>
                    <a:pt x="4500" y="5175"/>
                  </a:cubicBezTo>
                  <a:cubicBezTo>
                    <a:pt x="4610" y="5175"/>
                    <a:pt x="4720" y="5132"/>
                    <a:pt x="4811" y="5049"/>
                  </a:cubicBezTo>
                  <a:lnTo>
                    <a:pt x="5049" y="4811"/>
                  </a:lnTo>
                  <a:cubicBezTo>
                    <a:pt x="5180" y="4680"/>
                    <a:pt x="5215" y="4454"/>
                    <a:pt x="5108" y="4275"/>
                  </a:cubicBezTo>
                  <a:lnTo>
                    <a:pt x="4823" y="3847"/>
                  </a:lnTo>
                  <a:cubicBezTo>
                    <a:pt x="4870" y="3751"/>
                    <a:pt x="4894" y="3668"/>
                    <a:pt x="4930" y="3573"/>
                  </a:cubicBezTo>
                  <a:lnTo>
                    <a:pt x="5442" y="3466"/>
                  </a:lnTo>
                  <a:cubicBezTo>
                    <a:pt x="5632" y="3430"/>
                    <a:pt x="5775" y="3263"/>
                    <a:pt x="5775" y="3049"/>
                  </a:cubicBezTo>
                  <a:lnTo>
                    <a:pt x="5775" y="2727"/>
                  </a:lnTo>
                  <a:cubicBezTo>
                    <a:pt x="5775" y="2513"/>
                    <a:pt x="5644" y="2358"/>
                    <a:pt x="5454" y="2311"/>
                  </a:cubicBezTo>
                  <a:lnTo>
                    <a:pt x="4942" y="2204"/>
                  </a:lnTo>
                  <a:cubicBezTo>
                    <a:pt x="4918" y="2120"/>
                    <a:pt x="4870" y="2025"/>
                    <a:pt x="4846" y="1942"/>
                  </a:cubicBezTo>
                  <a:lnTo>
                    <a:pt x="5120" y="1501"/>
                  </a:lnTo>
                  <a:cubicBezTo>
                    <a:pt x="5227" y="1346"/>
                    <a:pt x="5215" y="1120"/>
                    <a:pt x="5061" y="965"/>
                  </a:cubicBezTo>
                  <a:lnTo>
                    <a:pt x="4823" y="727"/>
                  </a:lnTo>
                  <a:cubicBezTo>
                    <a:pt x="4745" y="650"/>
                    <a:pt x="4634" y="610"/>
                    <a:pt x="4520" y="610"/>
                  </a:cubicBezTo>
                  <a:cubicBezTo>
                    <a:pt x="4441" y="610"/>
                    <a:pt x="4360" y="629"/>
                    <a:pt x="4287" y="668"/>
                  </a:cubicBezTo>
                  <a:lnTo>
                    <a:pt x="3858" y="953"/>
                  </a:lnTo>
                  <a:cubicBezTo>
                    <a:pt x="3763" y="906"/>
                    <a:pt x="3680" y="882"/>
                    <a:pt x="3596" y="846"/>
                  </a:cubicBezTo>
                  <a:lnTo>
                    <a:pt x="3489" y="346"/>
                  </a:lnTo>
                  <a:cubicBezTo>
                    <a:pt x="3441" y="156"/>
                    <a:pt x="3275" y="1"/>
                    <a:pt x="3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7">
              <a:extLst>
                <a:ext uri="{FF2B5EF4-FFF2-40B4-BE49-F238E27FC236}">
                  <a16:creationId xmlns:a16="http://schemas.microsoft.com/office/drawing/2014/main" id="{002F367A-78AC-6B21-0BCE-5E647DA16969}"/>
                </a:ext>
              </a:extLst>
            </p:cNvPr>
            <p:cNvSpPr/>
            <p:nvPr/>
          </p:nvSpPr>
          <p:spPr>
            <a:xfrm>
              <a:off x="3326526" y="4036907"/>
              <a:ext cx="62541" cy="62573"/>
            </a:xfrm>
            <a:custGeom>
              <a:avLst/>
              <a:gdLst/>
              <a:ahLst/>
              <a:cxnLst/>
              <a:rect l="l" t="t" r="r" b="b"/>
              <a:pathLst>
                <a:path w="1965" h="1966" extrusionOk="0">
                  <a:moveTo>
                    <a:pt x="977" y="1"/>
                  </a:moveTo>
                  <a:cubicBezTo>
                    <a:pt x="441" y="1"/>
                    <a:pt x="0" y="453"/>
                    <a:pt x="0" y="989"/>
                  </a:cubicBezTo>
                  <a:cubicBezTo>
                    <a:pt x="0" y="1525"/>
                    <a:pt x="441" y="1965"/>
                    <a:pt x="977" y="1965"/>
                  </a:cubicBezTo>
                  <a:cubicBezTo>
                    <a:pt x="1203" y="1965"/>
                    <a:pt x="1417" y="1894"/>
                    <a:pt x="1572" y="1763"/>
                  </a:cubicBezTo>
                  <a:cubicBezTo>
                    <a:pt x="1655" y="1703"/>
                    <a:pt x="1667" y="1596"/>
                    <a:pt x="1608" y="1501"/>
                  </a:cubicBezTo>
                  <a:cubicBezTo>
                    <a:pt x="1574" y="1461"/>
                    <a:pt x="1525" y="1439"/>
                    <a:pt x="1473" y="1439"/>
                  </a:cubicBezTo>
                  <a:cubicBezTo>
                    <a:pt x="1434" y="1439"/>
                    <a:pt x="1394" y="1452"/>
                    <a:pt x="1358" y="1477"/>
                  </a:cubicBezTo>
                  <a:cubicBezTo>
                    <a:pt x="1250" y="1561"/>
                    <a:pt x="1119" y="1608"/>
                    <a:pt x="965" y="1608"/>
                  </a:cubicBezTo>
                  <a:cubicBezTo>
                    <a:pt x="619" y="1608"/>
                    <a:pt x="346" y="1322"/>
                    <a:pt x="346" y="977"/>
                  </a:cubicBezTo>
                  <a:cubicBezTo>
                    <a:pt x="346" y="644"/>
                    <a:pt x="619" y="358"/>
                    <a:pt x="977" y="358"/>
                  </a:cubicBezTo>
                  <a:cubicBezTo>
                    <a:pt x="1322" y="358"/>
                    <a:pt x="1608" y="644"/>
                    <a:pt x="1608" y="989"/>
                  </a:cubicBezTo>
                  <a:cubicBezTo>
                    <a:pt x="1608" y="1084"/>
                    <a:pt x="1679" y="1168"/>
                    <a:pt x="1786" y="1168"/>
                  </a:cubicBezTo>
                  <a:cubicBezTo>
                    <a:pt x="1893" y="1168"/>
                    <a:pt x="1965" y="1084"/>
                    <a:pt x="1965" y="989"/>
                  </a:cubicBezTo>
                  <a:cubicBezTo>
                    <a:pt x="1965" y="453"/>
                    <a:pt x="1512" y="1"/>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27">
              <a:extLst>
                <a:ext uri="{FF2B5EF4-FFF2-40B4-BE49-F238E27FC236}">
                  <a16:creationId xmlns:a16="http://schemas.microsoft.com/office/drawing/2014/main" id="{F582589F-FA3B-7614-DB97-CF2967421A7F}"/>
                </a:ext>
              </a:extLst>
            </p:cNvPr>
            <p:cNvSpPr/>
            <p:nvPr/>
          </p:nvSpPr>
          <p:spPr>
            <a:xfrm>
              <a:off x="3196542" y="3907687"/>
              <a:ext cx="68238" cy="68238"/>
            </a:xfrm>
            <a:custGeom>
              <a:avLst/>
              <a:gdLst/>
              <a:ahLst/>
              <a:cxnLst/>
              <a:rect l="l" t="t" r="r" b="b"/>
              <a:pathLst>
                <a:path w="2144" h="2144" extrusionOk="0">
                  <a:moveTo>
                    <a:pt x="1072" y="358"/>
                  </a:moveTo>
                  <a:cubicBezTo>
                    <a:pt x="1477" y="358"/>
                    <a:pt x="1786" y="680"/>
                    <a:pt x="1786" y="1072"/>
                  </a:cubicBezTo>
                  <a:cubicBezTo>
                    <a:pt x="1786" y="1477"/>
                    <a:pt x="1465" y="1787"/>
                    <a:pt x="1072" y="1787"/>
                  </a:cubicBezTo>
                  <a:cubicBezTo>
                    <a:pt x="691" y="1787"/>
                    <a:pt x="358" y="1453"/>
                    <a:pt x="358" y="1072"/>
                  </a:cubicBezTo>
                  <a:cubicBezTo>
                    <a:pt x="358" y="668"/>
                    <a:pt x="691" y="358"/>
                    <a:pt x="1072" y="358"/>
                  </a:cubicBezTo>
                  <a:close/>
                  <a:moveTo>
                    <a:pt x="1072" y="1"/>
                  </a:moveTo>
                  <a:cubicBezTo>
                    <a:pt x="477" y="1"/>
                    <a:pt x="0" y="477"/>
                    <a:pt x="0" y="1072"/>
                  </a:cubicBezTo>
                  <a:cubicBezTo>
                    <a:pt x="0" y="1668"/>
                    <a:pt x="477" y="2144"/>
                    <a:pt x="1072" y="2144"/>
                  </a:cubicBezTo>
                  <a:cubicBezTo>
                    <a:pt x="1667" y="2144"/>
                    <a:pt x="2144" y="1656"/>
                    <a:pt x="2144" y="1072"/>
                  </a:cubicBezTo>
                  <a:cubicBezTo>
                    <a:pt x="2144" y="477"/>
                    <a:pt x="1667"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 name="Google Shape;498;p27">
            <a:extLst>
              <a:ext uri="{FF2B5EF4-FFF2-40B4-BE49-F238E27FC236}">
                <a16:creationId xmlns:a16="http://schemas.microsoft.com/office/drawing/2014/main" id="{310709CE-1B38-BB08-AA24-33299D9ACEC0}"/>
              </a:ext>
            </a:extLst>
          </p:cNvPr>
          <p:cNvGrpSpPr/>
          <p:nvPr/>
        </p:nvGrpSpPr>
        <p:grpSpPr>
          <a:xfrm>
            <a:off x="6789168" y="1684647"/>
            <a:ext cx="583817" cy="580314"/>
            <a:chOff x="3541011" y="3367320"/>
            <a:chExt cx="348257" cy="346188"/>
          </a:xfrm>
        </p:grpSpPr>
        <p:sp>
          <p:nvSpPr>
            <p:cNvPr id="499" name="Google Shape;499;p27">
              <a:extLst>
                <a:ext uri="{FF2B5EF4-FFF2-40B4-BE49-F238E27FC236}">
                  <a16:creationId xmlns:a16="http://schemas.microsoft.com/office/drawing/2014/main" id="{00EC8E9F-4F8C-D184-1C15-ECB18331E90E}"/>
                </a:ext>
              </a:extLst>
            </p:cNvPr>
            <p:cNvSpPr/>
            <p:nvPr/>
          </p:nvSpPr>
          <p:spPr>
            <a:xfrm>
              <a:off x="3541011" y="3367320"/>
              <a:ext cx="347906" cy="346188"/>
            </a:xfrm>
            <a:custGeom>
              <a:avLst/>
              <a:gdLst/>
              <a:ahLst/>
              <a:cxnLst/>
              <a:rect l="l" t="t" r="r" b="b"/>
              <a:pathLst>
                <a:path w="10931" h="10877" extrusionOk="0">
                  <a:moveTo>
                    <a:pt x="4203" y="6323"/>
                  </a:moveTo>
                  <a:cubicBezTo>
                    <a:pt x="4322" y="6454"/>
                    <a:pt x="4465" y="6609"/>
                    <a:pt x="4620" y="6740"/>
                  </a:cubicBezTo>
                  <a:lnTo>
                    <a:pt x="4024" y="7335"/>
                  </a:lnTo>
                  <a:lnTo>
                    <a:pt x="3977" y="7287"/>
                  </a:lnTo>
                  <a:lnTo>
                    <a:pt x="3632" y="6942"/>
                  </a:lnTo>
                  <a:lnTo>
                    <a:pt x="3584" y="6906"/>
                  </a:lnTo>
                  <a:lnTo>
                    <a:pt x="4203" y="6323"/>
                  </a:lnTo>
                  <a:close/>
                  <a:moveTo>
                    <a:pt x="3239" y="7123"/>
                  </a:moveTo>
                  <a:cubicBezTo>
                    <a:pt x="3307" y="7123"/>
                    <a:pt x="3376" y="7150"/>
                    <a:pt x="3429" y="7204"/>
                  </a:cubicBezTo>
                  <a:lnTo>
                    <a:pt x="3763" y="7537"/>
                  </a:lnTo>
                  <a:cubicBezTo>
                    <a:pt x="3858" y="7632"/>
                    <a:pt x="3858" y="7799"/>
                    <a:pt x="3751" y="7894"/>
                  </a:cubicBezTo>
                  <a:lnTo>
                    <a:pt x="3560" y="8097"/>
                  </a:lnTo>
                  <a:lnTo>
                    <a:pt x="2858" y="7394"/>
                  </a:lnTo>
                  <a:lnTo>
                    <a:pt x="3048" y="7204"/>
                  </a:lnTo>
                  <a:cubicBezTo>
                    <a:pt x="3102" y="7150"/>
                    <a:pt x="3170" y="7123"/>
                    <a:pt x="3239" y="7123"/>
                  </a:cubicBezTo>
                  <a:close/>
                  <a:moveTo>
                    <a:pt x="2631" y="7597"/>
                  </a:moveTo>
                  <a:lnTo>
                    <a:pt x="3334" y="8299"/>
                  </a:lnTo>
                  <a:lnTo>
                    <a:pt x="1167" y="10478"/>
                  </a:lnTo>
                  <a:cubicBezTo>
                    <a:pt x="1113" y="10526"/>
                    <a:pt x="1045" y="10550"/>
                    <a:pt x="976" y="10550"/>
                  </a:cubicBezTo>
                  <a:cubicBezTo>
                    <a:pt x="908" y="10550"/>
                    <a:pt x="840" y="10526"/>
                    <a:pt x="786" y="10478"/>
                  </a:cubicBezTo>
                  <a:lnTo>
                    <a:pt x="453" y="10133"/>
                  </a:lnTo>
                  <a:cubicBezTo>
                    <a:pt x="357" y="10038"/>
                    <a:pt x="357" y="9883"/>
                    <a:pt x="465" y="9776"/>
                  </a:cubicBezTo>
                  <a:lnTo>
                    <a:pt x="2631" y="7597"/>
                  </a:lnTo>
                  <a:close/>
                  <a:moveTo>
                    <a:pt x="7120" y="1"/>
                  </a:moveTo>
                  <a:cubicBezTo>
                    <a:pt x="3989" y="1"/>
                    <a:pt x="2191" y="3537"/>
                    <a:pt x="4001" y="6073"/>
                  </a:cubicBezTo>
                  <a:lnTo>
                    <a:pt x="3274" y="6799"/>
                  </a:lnTo>
                  <a:cubicBezTo>
                    <a:pt x="3249" y="6796"/>
                    <a:pt x="3223" y="6794"/>
                    <a:pt x="3198" y="6794"/>
                  </a:cubicBezTo>
                  <a:cubicBezTo>
                    <a:pt x="3049" y="6794"/>
                    <a:pt x="2912" y="6854"/>
                    <a:pt x="2810" y="6966"/>
                  </a:cubicBezTo>
                  <a:lnTo>
                    <a:pt x="226" y="9549"/>
                  </a:lnTo>
                  <a:cubicBezTo>
                    <a:pt x="0" y="9776"/>
                    <a:pt x="0" y="10145"/>
                    <a:pt x="226" y="10371"/>
                  </a:cubicBezTo>
                  <a:lnTo>
                    <a:pt x="572" y="10716"/>
                  </a:lnTo>
                  <a:cubicBezTo>
                    <a:pt x="679" y="10823"/>
                    <a:pt x="828" y="10877"/>
                    <a:pt x="976" y="10877"/>
                  </a:cubicBezTo>
                  <a:cubicBezTo>
                    <a:pt x="1125" y="10877"/>
                    <a:pt x="1274" y="10823"/>
                    <a:pt x="1381" y="10716"/>
                  </a:cubicBezTo>
                  <a:lnTo>
                    <a:pt x="3655" y="8430"/>
                  </a:lnTo>
                  <a:lnTo>
                    <a:pt x="3977" y="8121"/>
                  </a:lnTo>
                  <a:cubicBezTo>
                    <a:pt x="4096" y="8002"/>
                    <a:pt x="4155" y="7835"/>
                    <a:pt x="4144" y="7656"/>
                  </a:cubicBezTo>
                  <a:lnTo>
                    <a:pt x="4870" y="6930"/>
                  </a:lnTo>
                  <a:cubicBezTo>
                    <a:pt x="5406" y="7323"/>
                    <a:pt x="6037" y="7573"/>
                    <a:pt x="6715" y="7632"/>
                  </a:cubicBezTo>
                  <a:lnTo>
                    <a:pt x="6727" y="7632"/>
                  </a:lnTo>
                  <a:cubicBezTo>
                    <a:pt x="6799" y="7632"/>
                    <a:pt x="6882" y="7573"/>
                    <a:pt x="6894" y="7478"/>
                  </a:cubicBezTo>
                  <a:cubicBezTo>
                    <a:pt x="6906" y="7394"/>
                    <a:pt x="6834" y="7323"/>
                    <a:pt x="6739" y="7299"/>
                  </a:cubicBezTo>
                  <a:cubicBezTo>
                    <a:pt x="6037" y="7228"/>
                    <a:pt x="5406" y="6966"/>
                    <a:pt x="4882" y="6549"/>
                  </a:cubicBezTo>
                  <a:cubicBezTo>
                    <a:pt x="2298" y="4465"/>
                    <a:pt x="3822" y="310"/>
                    <a:pt x="7096" y="310"/>
                  </a:cubicBezTo>
                  <a:cubicBezTo>
                    <a:pt x="8942" y="310"/>
                    <a:pt x="10418" y="1703"/>
                    <a:pt x="10597" y="3465"/>
                  </a:cubicBezTo>
                  <a:cubicBezTo>
                    <a:pt x="10609" y="3549"/>
                    <a:pt x="10692" y="3608"/>
                    <a:pt x="10775" y="3608"/>
                  </a:cubicBezTo>
                  <a:cubicBezTo>
                    <a:pt x="10871" y="3596"/>
                    <a:pt x="10930" y="3525"/>
                    <a:pt x="10930" y="3430"/>
                  </a:cubicBezTo>
                  <a:cubicBezTo>
                    <a:pt x="10728" y="1525"/>
                    <a:pt x="9120" y="1"/>
                    <a:pt x="7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27">
              <a:extLst>
                <a:ext uri="{FF2B5EF4-FFF2-40B4-BE49-F238E27FC236}">
                  <a16:creationId xmlns:a16="http://schemas.microsoft.com/office/drawing/2014/main" id="{77D5EAC5-2524-881E-D27F-C3FA7DA755BE}"/>
                </a:ext>
              </a:extLst>
            </p:cNvPr>
            <p:cNvSpPr/>
            <p:nvPr/>
          </p:nvSpPr>
          <p:spPr>
            <a:xfrm>
              <a:off x="3658105" y="3389599"/>
              <a:ext cx="208820" cy="199431"/>
            </a:xfrm>
            <a:custGeom>
              <a:avLst/>
              <a:gdLst/>
              <a:ahLst/>
              <a:cxnLst/>
              <a:rect l="l" t="t" r="r" b="b"/>
              <a:pathLst>
                <a:path w="6561" h="6266" extrusionOk="0">
                  <a:moveTo>
                    <a:pt x="3441" y="336"/>
                  </a:moveTo>
                  <a:cubicBezTo>
                    <a:pt x="4989" y="336"/>
                    <a:pt x="6251" y="1587"/>
                    <a:pt x="6251" y="3146"/>
                  </a:cubicBezTo>
                  <a:cubicBezTo>
                    <a:pt x="6251" y="4694"/>
                    <a:pt x="4989" y="5944"/>
                    <a:pt x="3441" y="5944"/>
                  </a:cubicBezTo>
                  <a:cubicBezTo>
                    <a:pt x="2727" y="5944"/>
                    <a:pt x="1989" y="5682"/>
                    <a:pt x="1441" y="5135"/>
                  </a:cubicBezTo>
                  <a:cubicBezTo>
                    <a:pt x="345" y="4027"/>
                    <a:pt x="345" y="2241"/>
                    <a:pt x="1441" y="1158"/>
                  </a:cubicBezTo>
                  <a:cubicBezTo>
                    <a:pt x="1989" y="598"/>
                    <a:pt x="2703" y="336"/>
                    <a:pt x="3441" y="336"/>
                  </a:cubicBezTo>
                  <a:close/>
                  <a:moveTo>
                    <a:pt x="3428" y="0"/>
                  </a:moveTo>
                  <a:cubicBezTo>
                    <a:pt x="2628" y="0"/>
                    <a:pt x="1828" y="307"/>
                    <a:pt x="1215" y="920"/>
                  </a:cubicBezTo>
                  <a:cubicBezTo>
                    <a:pt x="0" y="2134"/>
                    <a:pt x="0" y="4123"/>
                    <a:pt x="1215" y="5337"/>
                  </a:cubicBezTo>
                  <a:cubicBezTo>
                    <a:pt x="1822" y="5944"/>
                    <a:pt x="2631" y="6266"/>
                    <a:pt x="3429" y="6266"/>
                  </a:cubicBezTo>
                  <a:cubicBezTo>
                    <a:pt x="5144" y="6266"/>
                    <a:pt x="6561" y="4873"/>
                    <a:pt x="6561" y="3134"/>
                  </a:cubicBezTo>
                  <a:cubicBezTo>
                    <a:pt x="6561" y="2301"/>
                    <a:pt x="6227" y="1515"/>
                    <a:pt x="5632" y="920"/>
                  </a:cubicBezTo>
                  <a:cubicBezTo>
                    <a:pt x="5025" y="307"/>
                    <a:pt x="4227" y="0"/>
                    <a:pt x="34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7">
              <a:extLst>
                <a:ext uri="{FF2B5EF4-FFF2-40B4-BE49-F238E27FC236}">
                  <a16:creationId xmlns:a16="http://schemas.microsoft.com/office/drawing/2014/main" id="{739DE227-E14F-EA3E-6C59-F7A353EE8E53}"/>
                </a:ext>
              </a:extLst>
            </p:cNvPr>
            <p:cNvSpPr/>
            <p:nvPr/>
          </p:nvSpPr>
          <p:spPr>
            <a:xfrm>
              <a:off x="3720614" y="3426805"/>
              <a:ext cx="95164" cy="116011"/>
            </a:xfrm>
            <a:custGeom>
              <a:avLst/>
              <a:gdLst/>
              <a:ahLst/>
              <a:cxnLst/>
              <a:rect l="l" t="t" r="r" b="b"/>
              <a:pathLst>
                <a:path w="2990" h="3645" extrusionOk="0">
                  <a:moveTo>
                    <a:pt x="1477" y="334"/>
                  </a:moveTo>
                  <a:cubicBezTo>
                    <a:pt x="1834" y="334"/>
                    <a:pt x="2132" y="632"/>
                    <a:pt x="2132" y="989"/>
                  </a:cubicBezTo>
                  <a:cubicBezTo>
                    <a:pt x="2132" y="1334"/>
                    <a:pt x="1834" y="1632"/>
                    <a:pt x="1477" y="1632"/>
                  </a:cubicBezTo>
                  <a:cubicBezTo>
                    <a:pt x="1120" y="1632"/>
                    <a:pt x="822" y="1334"/>
                    <a:pt x="822" y="989"/>
                  </a:cubicBezTo>
                  <a:cubicBezTo>
                    <a:pt x="822" y="608"/>
                    <a:pt x="1120" y="334"/>
                    <a:pt x="1477" y="334"/>
                  </a:cubicBezTo>
                  <a:close/>
                  <a:moveTo>
                    <a:pt x="1906" y="1953"/>
                  </a:moveTo>
                  <a:cubicBezTo>
                    <a:pt x="2287" y="1953"/>
                    <a:pt x="2620" y="2263"/>
                    <a:pt x="2620" y="2668"/>
                  </a:cubicBezTo>
                  <a:lnTo>
                    <a:pt x="2620" y="3335"/>
                  </a:lnTo>
                  <a:lnTo>
                    <a:pt x="2275" y="3335"/>
                  </a:lnTo>
                  <a:lnTo>
                    <a:pt x="2275" y="2632"/>
                  </a:lnTo>
                  <a:cubicBezTo>
                    <a:pt x="2275" y="2549"/>
                    <a:pt x="2203" y="2477"/>
                    <a:pt x="2108" y="2477"/>
                  </a:cubicBezTo>
                  <a:cubicBezTo>
                    <a:pt x="2025" y="2477"/>
                    <a:pt x="1953" y="2549"/>
                    <a:pt x="1953" y="2632"/>
                  </a:cubicBezTo>
                  <a:lnTo>
                    <a:pt x="1953" y="3335"/>
                  </a:lnTo>
                  <a:lnTo>
                    <a:pt x="953" y="3335"/>
                  </a:lnTo>
                  <a:lnTo>
                    <a:pt x="953" y="2632"/>
                  </a:lnTo>
                  <a:cubicBezTo>
                    <a:pt x="953" y="2549"/>
                    <a:pt x="882" y="2477"/>
                    <a:pt x="787" y="2477"/>
                  </a:cubicBezTo>
                  <a:cubicBezTo>
                    <a:pt x="691" y="2477"/>
                    <a:pt x="620" y="2549"/>
                    <a:pt x="620" y="2632"/>
                  </a:cubicBezTo>
                  <a:lnTo>
                    <a:pt x="620" y="3335"/>
                  </a:lnTo>
                  <a:lnTo>
                    <a:pt x="263" y="3335"/>
                  </a:lnTo>
                  <a:lnTo>
                    <a:pt x="263" y="2668"/>
                  </a:lnTo>
                  <a:cubicBezTo>
                    <a:pt x="263" y="2275"/>
                    <a:pt x="584" y="1953"/>
                    <a:pt x="977" y="1953"/>
                  </a:cubicBezTo>
                  <a:close/>
                  <a:moveTo>
                    <a:pt x="1477" y="1"/>
                  </a:moveTo>
                  <a:cubicBezTo>
                    <a:pt x="941" y="1"/>
                    <a:pt x="501" y="429"/>
                    <a:pt x="501" y="965"/>
                  </a:cubicBezTo>
                  <a:cubicBezTo>
                    <a:pt x="501" y="1239"/>
                    <a:pt x="608" y="1477"/>
                    <a:pt x="787" y="1656"/>
                  </a:cubicBezTo>
                  <a:cubicBezTo>
                    <a:pt x="322" y="1763"/>
                    <a:pt x="1" y="2180"/>
                    <a:pt x="1" y="2656"/>
                  </a:cubicBezTo>
                  <a:lnTo>
                    <a:pt x="1" y="3335"/>
                  </a:lnTo>
                  <a:cubicBezTo>
                    <a:pt x="1" y="3501"/>
                    <a:pt x="132" y="3644"/>
                    <a:pt x="310" y="3644"/>
                  </a:cubicBezTo>
                  <a:lnTo>
                    <a:pt x="2680" y="3644"/>
                  </a:lnTo>
                  <a:cubicBezTo>
                    <a:pt x="2846" y="3644"/>
                    <a:pt x="2989" y="3513"/>
                    <a:pt x="2989" y="3335"/>
                  </a:cubicBezTo>
                  <a:lnTo>
                    <a:pt x="2989" y="2656"/>
                  </a:lnTo>
                  <a:cubicBezTo>
                    <a:pt x="2965" y="2180"/>
                    <a:pt x="2620" y="1763"/>
                    <a:pt x="2156" y="1656"/>
                  </a:cubicBezTo>
                  <a:cubicBezTo>
                    <a:pt x="2334" y="1477"/>
                    <a:pt x="2442" y="1239"/>
                    <a:pt x="2442" y="965"/>
                  </a:cubicBezTo>
                  <a:cubicBezTo>
                    <a:pt x="2442" y="429"/>
                    <a:pt x="2013" y="1"/>
                    <a:pt x="1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7">
              <a:extLst>
                <a:ext uri="{FF2B5EF4-FFF2-40B4-BE49-F238E27FC236}">
                  <a16:creationId xmlns:a16="http://schemas.microsoft.com/office/drawing/2014/main" id="{99BB1405-99C4-DEE3-5C32-B9A05EDC9BA3}"/>
                </a:ext>
              </a:extLst>
            </p:cNvPr>
            <p:cNvSpPr/>
            <p:nvPr/>
          </p:nvSpPr>
          <p:spPr>
            <a:xfrm>
              <a:off x="3773671" y="3496030"/>
              <a:ext cx="115597" cy="114993"/>
            </a:xfrm>
            <a:custGeom>
              <a:avLst/>
              <a:gdLst/>
              <a:ahLst/>
              <a:cxnLst/>
              <a:rect l="l" t="t" r="r" b="b"/>
              <a:pathLst>
                <a:path w="3632" h="3613" extrusionOk="0">
                  <a:moveTo>
                    <a:pt x="3433" y="0"/>
                  </a:moveTo>
                  <a:cubicBezTo>
                    <a:pt x="3361" y="0"/>
                    <a:pt x="3297" y="65"/>
                    <a:pt x="3287" y="148"/>
                  </a:cubicBezTo>
                  <a:cubicBezTo>
                    <a:pt x="3120" y="1803"/>
                    <a:pt x="1810" y="3112"/>
                    <a:pt x="143" y="3291"/>
                  </a:cubicBezTo>
                  <a:cubicBezTo>
                    <a:pt x="60" y="3303"/>
                    <a:pt x="1" y="3374"/>
                    <a:pt x="1" y="3469"/>
                  </a:cubicBezTo>
                  <a:cubicBezTo>
                    <a:pt x="13" y="3553"/>
                    <a:pt x="72" y="3612"/>
                    <a:pt x="167" y="3612"/>
                  </a:cubicBezTo>
                  <a:lnTo>
                    <a:pt x="179" y="3612"/>
                  </a:lnTo>
                  <a:cubicBezTo>
                    <a:pt x="1989" y="3422"/>
                    <a:pt x="3442" y="1993"/>
                    <a:pt x="3620" y="183"/>
                  </a:cubicBezTo>
                  <a:cubicBezTo>
                    <a:pt x="3632" y="88"/>
                    <a:pt x="3561" y="17"/>
                    <a:pt x="3465" y="5"/>
                  </a:cubicBezTo>
                  <a:cubicBezTo>
                    <a:pt x="3454" y="2"/>
                    <a:pt x="3443" y="0"/>
                    <a:pt x="34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TextBox 5">
            <a:extLst>
              <a:ext uri="{FF2B5EF4-FFF2-40B4-BE49-F238E27FC236}">
                <a16:creationId xmlns:a16="http://schemas.microsoft.com/office/drawing/2014/main" id="{FD060393-DB58-72B6-F81C-9116F6E03552}"/>
              </a:ext>
            </a:extLst>
          </p:cNvPr>
          <p:cNvSpPr txBox="1"/>
          <p:nvPr/>
        </p:nvSpPr>
        <p:spPr>
          <a:xfrm>
            <a:off x="2260668" y="846692"/>
            <a:ext cx="4622664" cy="461665"/>
          </a:xfrm>
          <a:prstGeom prst="rect">
            <a:avLst/>
          </a:prstGeom>
          <a:noFill/>
        </p:spPr>
        <p:txBody>
          <a:bodyPr wrap="square" rtlCol="0">
            <a:spAutoFit/>
          </a:bodyPr>
          <a:lstStyle/>
          <a:p>
            <a:r>
              <a:rPr lang="en-US" sz="2400" b="1" i="1" dirty="0">
                <a:solidFill>
                  <a:schemeClr val="bg1"/>
                </a:solidFill>
                <a:latin typeface="Times New Roman" panose="02020603050405020304" pitchFamily="18" charset="0"/>
                <a:cs typeface="Times New Roman" panose="02020603050405020304" pitchFamily="18" charset="0"/>
              </a:rPr>
              <a:t>Forecast</a:t>
            </a:r>
          </a:p>
        </p:txBody>
      </p:sp>
      <p:grpSp>
        <p:nvGrpSpPr>
          <p:cNvPr id="2" name="Google Shape;11288;p60">
            <a:extLst>
              <a:ext uri="{FF2B5EF4-FFF2-40B4-BE49-F238E27FC236}">
                <a16:creationId xmlns:a16="http://schemas.microsoft.com/office/drawing/2014/main" id="{5CABBF30-9650-C1F2-3BBC-B5F8F7B35459}"/>
              </a:ext>
            </a:extLst>
          </p:cNvPr>
          <p:cNvGrpSpPr/>
          <p:nvPr/>
        </p:nvGrpSpPr>
        <p:grpSpPr>
          <a:xfrm>
            <a:off x="1440782" y="741420"/>
            <a:ext cx="577856" cy="569783"/>
            <a:chOff x="5774124" y="4294550"/>
            <a:chExt cx="331611" cy="331674"/>
          </a:xfrm>
          <a:solidFill>
            <a:schemeClr val="bg2"/>
          </a:solidFill>
        </p:grpSpPr>
        <p:sp>
          <p:nvSpPr>
            <p:cNvPr id="3" name="Google Shape;11289;p60">
              <a:extLst>
                <a:ext uri="{FF2B5EF4-FFF2-40B4-BE49-F238E27FC236}">
                  <a16:creationId xmlns:a16="http://schemas.microsoft.com/office/drawing/2014/main" id="{31DF7DEA-06AD-76DF-FF1F-0F91884CCFE1}"/>
                </a:ext>
              </a:extLst>
            </p:cNvPr>
            <p:cNvSpPr/>
            <p:nvPr/>
          </p:nvSpPr>
          <p:spPr>
            <a:xfrm>
              <a:off x="5774124" y="4419664"/>
              <a:ext cx="331611" cy="206560"/>
            </a:xfrm>
            <a:custGeom>
              <a:avLst/>
              <a:gdLst/>
              <a:ahLst/>
              <a:cxnLst/>
              <a:rect l="l" t="t" r="r" b="b"/>
              <a:pathLst>
                <a:path w="10419" h="6490" extrusionOk="0">
                  <a:moveTo>
                    <a:pt x="2751" y="2905"/>
                  </a:moveTo>
                  <a:lnTo>
                    <a:pt x="2751" y="6191"/>
                  </a:lnTo>
                  <a:lnTo>
                    <a:pt x="1429" y="6191"/>
                  </a:lnTo>
                  <a:lnTo>
                    <a:pt x="1429" y="2905"/>
                  </a:lnTo>
                  <a:close/>
                  <a:moveTo>
                    <a:pt x="5847" y="2084"/>
                  </a:moveTo>
                  <a:lnTo>
                    <a:pt x="5847" y="6191"/>
                  </a:lnTo>
                  <a:lnTo>
                    <a:pt x="4525" y="6191"/>
                  </a:lnTo>
                  <a:lnTo>
                    <a:pt x="4525" y="2084"/>
                  </a:lnTo>
                  <a:close/>
                  <a:moveTo>
                    <a:pt x="8942" y="298"/>
                  </a:moveTo>
                  <a:lnTo>
                    <a:pt x="8942" y="6191"/>
                  </a:lnTo>
                  <a:lnTo>
                    <a:pt x="7609" y="6191"/>
                  </a:lnTo>
                  <a:lnTo>
                    <a:pt x="7609" y="298"/>
                  </a:lnTo>
                  <a:close/>
                  <a:moveTo>
                    <a:pt x="7466" y="0"/>
                  </a:moveTo>
                  <a:cubicBezTo>
                    <a:pt x="7383" y="0"/>
                    <a:pt x="7323" y="72"/>
                    <a:pt x="7323" y="155"/>
                  </a:cubicBezTo>
                  <a:lnTo>
                    <a:pt x="7323" y="6191"/>
                  </a:lnTo>
                  <a:lnTo>
                    <a:pt x="6156" y="6191"/>
                  </a:lnTo>
                  <a:lnTo>
                    <a:pt x="6156" y="1941"/>
                  </a:lnTo>
                  <a:cubicBezTo>
                    <a:pt x="6156" y="1846"/>
                    <a:pt x="6085" y="1786"/>
                    <a:pt x="6013" y="1786"/>
                  </a:cubicBezTo>
                  <a:lnTo>
                    <a:pt x="4370" y="1786"/>
                  </a:lnTo>
                  <a:cubicBezTo>
                    <a:pt x="4287" y="1786"/>
                    <a:pt x="4227" y="1858"/>
                    <a:pt x="4227" y="1941"/>
                  </a:cubicBezTo>
                  <a:lnTo>
                    <a:pt x="4227" y="6191"/>
                  </a:lnTo>
                  <a:lnTo>
                    <a:pt x="3061" y="6191"/>
                  </a:lnTo>
                  <a:lnTo>
                    <a:pt x="3061" y="2751"/>
                  </a:lnTo>
                  <a:cubicBezTo>
                    <a:pt x="3061" y="2667"/>
                    <a:pt x="2989" y="2608"/>
                    <a:pt x="2918" y="2608"/>
                  </a:cubicBezTo>
                  <a:lnTo>
                    <a:pt x="1275" y="2608"/>
                  </a:lnTo>
                  <a:cubicBezTo>
                    <a:pt x="1191" y="2608"/>
                    <a:pt x="1132" y="2679"/>
                    <a:pt x="1132" y="2751"/>
                  </a:cubicBezTo>
                  <a:lnTo>
                    <a:pt x="1132" y="6191"/>
                  </a:lnTo>
                  <a:lnTo>
                    <a:pt x="144" y="6191"/>
                  </a:lnTo>
                  <a:cubicBezTo>
                    <a:pt x="60" y="6191"/>
                    <a:pt x="1" y="6263"/>
                    <a:pt x="1" y="6346"/>
                  </a:cubicBezTo>
                  <a:cubicBezTo>
                    <a:pt x="1" y="6430"/>
                    <a:pt x="72" y="6489"/>
                    <a:pt x="144" y="6489"/>
                  </a:cubicBezTo>
                  <a:lnTo>
                    <a:pt x="10264" y="6489"/>
                  </a:lnTo>
                  <a:cubicBezTo>
                    <a:pt x="10359" y="6489"/>
                    <a:pt x="10419" y="6418"/>
                    <a:pt x="10419" y="6346"/>
                  </a:cubicBezTo>
                  <a:cubicBezTo>
                    <a:pt x="10395" y="6251"/>
                    <a:pt x="10323" y="6191"/>
                    <a:pt x="10240" y="6191"/>
                  </a:cubicBezTo>
                  <a:lnTo>
                    <a:pt x="9252" y="6191"/>
                  </a:lnTo>
                  <a:lnTo>
                    <a:pt x="9252" y="155"/>
                  </a:lnTo>
                  <a:cubicBezTo>
                    <a:pt x="9252" y="60"/>
                    <a:pt x="9180" y="0"/>
                    <a:pt x="910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11290;p60">
              <a:extLst>
                <a:ext uri="{FF2B5EF4-FFF2-40B4-BE49-F238E27FC236}">
                  <a16:creationId xmlns:a16="http://schemas.microsoft.com/office/drawing/2014/main" id="{9F0D8AA8-BCAC-3C72-1759-657EA92DC8D1}"/>
                </a:ext>
              </a:extLst>
            </p:cNvPr>
            <p:cNvSpPr/>
            <p:nvPr/>
          </p:nvSpPr>
          <p:spPr>
            <a:xfrm>
              <a:off x="5778294" y="4294550"/>
              <a:ext cx="316461" cy="191442"/>
            </a:xfrm>
            <a:custGeom>
              <a:avLst/>
              <a:gdLst/>
              <a:ahLst/>
              <a:cxnLst/>
              <a:rect l="l" t="t" r="r" b="b"/>
              <a:pathLst>
                <a:path w="9943" h="6015" extrusionOk="0">
                  <a:moveTo>
                    <a:pt x="9447" y="0"/>
                  </a:moveTo>
                  <a:cubicBezTo>
                    <a:pt x="9433" y="0"/>
                    <a:pt x="9420" y="1"/>
                    <a:pt x="9407" y="2"/>
                  </a:cubicBezTo>
                  <a:lnTo>
                    <a:pt x="8097" y="169"/>
                  </a:lnTo>
                  <a:cubicBezTo>
                    <a:pt x="7847" y="193"/>
                    <a:pt x="7644" y="455"/>
                    <a:pt x="7680" y="705"/>
                  </a:cubicBezTo>
                  <a:cubicBezTo>
                    <a:pt x="7703" y="951"/>
                    <a:pt x="7914" y="1123"/>
                    <a:pt x="8167" y="1123"/>
                  </a:cubicBezTo>
                  <a:cubicBezTo>
                    <a:pt x="8183" y="1123"/>
                    <a:pt x="8200" y="1123"/>
                    <a:pt x="8216" y="1121"/>
                  </a:cubicBezTo>
                  <a:lnTo>
                    <a:pt x="8323" y="1109"/>
                  </a:lnTo>
                  <a:lnTo>
                    <a:pt x="8323" y="1109"/>
                  </a:lnTo>
                  <a:cubicBezTo>
                    <a:pt x="6716" y="2967"/>
                    <a:pt x="4811" y="3919"/>
                    <a:pt x="3465" y="4407"/>
                  </a:cubicBezTo>
                  <a:cubicBezTo>
                    <a:pt x="1787" y="5003"/>
                    <a:pt x="477" y="5062"/>
                    <a:pt x="477" y="5062"/>
                  </a:cubicBezTo>
                  <a:cubicBezTo>
                    <a:pt x="203" y="5074"/>
                    <a:pt x="1" y="5288"/>
                    <a:pt x="13" y="5550"/>
                  </a:cubicBezTo>
                  <a:cubicBezTo>
                    <a:pt x="24" y="5824"/>
                    <a:pt x="239" y="6015"/>
                    <a:pt x="489" y="6015"/>
                  </a:cubicBezTo>
                  <a:lnTo>
                    <a:pt x="501" y="6015"/>
                  </a:lnTo>
                  <a:cubicBezTo>
                    <a:pt x="560" y="6015"/>
                    <a:pt x="1953" y="5967"/>
                    <a:pt x="3775" y="5312"/>
                  </a:cubicBezTo>
                  <a:cubicBezTo>
                    <a:pt x="4811" y="4943"/>
                    <a:pt x="5775" y="4467"/>
                    <a:pt x="6656" y="3872"/>
                  </a:cubicBezTo>
                  <a:cubicBezTo>
                    <a:pt x="6728" y="3824"/>
                    <a:pt x="6740" y="3729"/>
                    <a:pt x="6692" y="3669"/>
                  </a:cubicBezTo>
                  <a:cubicBezTo>
                    <a:pt x="6670" y="3618"/>
                    <a:pt x="6621" y="3594"/>
                    <a:pt x="6573" y="3594"/>
                  </a:cubicBezTo>
                  <a:cubicBezTo>
                    <a:pt x="6542" y="3594"/>
                    <a:pt x="6512" y="3603"/>
                    <a:pt x="6490" y="3622"/>
                  </a:cubicBezTo>
                  <a:cubicBezTo>
                    <a:pt x="5620" y="4205"/>
                    <a:pt x="4692" y="4681"/>
                    <a:pt x="3692" y="5038"/>
                  </a:cubicBezTo>
                  <a:cubicBezTo>
                    <a:pt x="1906" y="5669"/>
                    <a:pt x="560" y="5717"/>
                    <a:pt x="525" y="5717"/>
                  </a:cubicBezTo>
                  <a:cubicBezTo>
                    <a:pt x="429" y="5717"/>
                    <a:pt x="358" y="5646"/>
                    <a:pt x="346" y="5550"/>
                  </a:cubicBezTo>
                  <a:cubicBezTo>
                    <a:pt x="346" y="5467"/>
                    <a:pt x="417" y="5372"/>
                    <a:pt x="501" y="5372"/>
                  </a:cubicBezTo>
                  <a:cubicBezTo>
                    <a:pt x="525" y="5372"/>
                    <a:pt x="1858" y="5336"/>
                    <a:pt x="3596" y="4705"/>
                  </a:cubicBezTo>
                  <a:cubicBezTo>
                    <a:pt x="5061" y="4181"/>
                    <a:pt x="7144" y="3133"/>
                    <a:pt x="8835" y="1014"/>
                  </a:cubicBezTo>
                  <a:cubicBezTo>
                    <a:pt x="8927" y="911"/>
                    <a:pt x="8842" y="763"/>
                    <a:pt x="8718" y="763"/>
                  </a:cubicBezTo>
                  <a:cubicBezTo>
                    <a:pt x="8714" y="763"/>
                    <a:pt x="8709" y="764"/>
                    <a:pt x="8704" y="764"/>
                  </a:cubicBezTo>
                  <a:lnTo>
                    <a:pt x="8216" y="824"/>
                  </a:lnTo>
                  <a:cubicBezTo>
                    <a:pt x="8208" y="825"/>
                    <a:pt x="8200" y="825"/>
                    <a:pt x="8192" y="825"/>
                  </a:cubicBezTo>
                  <a:cubicBezTo>
                    <a:pt x="8109" y="825"/>
                    <a:pt x="8047" y="769"/>
                    <a:pt x="8025" y="693"/>
                  </a:cubicBezTo>
                  <a:cubicBezTo>
                    <a:pt x="7990" y="586"/>
                    <a:pt x="8061" y="478"/>
                    <a:pt x="8168" y="478"/>
                  </a:cubicBezTo>
                  <a:lnTo>
                    <a:pt x="9478" y="312"/>
                  </a:lnTo>
                  <a:cubicBezTo>
                    <a:pt x="9484" y="311"/>
                    <a:pt x="9490" y="311"/>
                    <a:pt x="9496" y="311"/>
                  </a:cubicBezTo>
                  <a:cubicBezTo>
                    <a:pt x="9594" y="311"/>
                    <a:pt x="9669" y="400"/>
                    <a:pt x="9669" y="490"/>
                  </a:cubicBezTo>
                  <a:lnTo>
                    <a:pt x="9669" y="1800"/>
                  </a:lnTo>
                  <a:cubicBezTo>
                    <a:pt x="9669" y="1895"/>
                    <a:pt x="9597" y="1979"/>
                    <a:pt x="9490" y="1979"/>
                  </a:cubicBezTo>
                  <a:cubicBezTo>
                    <a:pt x="9407" y="1979"/>
                    <a:pt x="9311" y="1907"/>
                    <a:pt x="9311" y="1800"/>
                  </a:cubicBezTo>
                  <a:lnTo>
                    <a:pt x="9311" y="1407"/>
                  </a:lnTo>
                  <a:cubicBezTo>
                    <a:pt x="9311" y="1348"/>
                    <a:pt x="9264" y="1288"/>
                    <a:pt x="9204" y="1252"/>
                  </a:cubicBezTo>
                  <a:cubicBezTo>
                    <a:pt x="9187" y="1242"/>
                    <a:pt x="9169" y="1238"/>
                    <a:pt x="9152" y="1238"/>
                  </a:cubicBezTo>
                  <a:cubicBezTo>
                    <a:pt x="9106" y="1238"/>
                    <a:pt x="9060" y="1266"/>
                    <a:pt x="9026" y="1300"/>
                  </a:cubicBezTo>
                  <a:cubicBezTo>
                    <a:pt x="8466" y="2002"/>
                    <a:pt x="7811" y="2633"/>
                    <a:pt x="7097" y="3193"/>
                  </a:cubicBezTo>
                  <a:cubicBezTo>
                    <a:pt x="7037" y="3229"/>
                    <a:pt x="7025" y="3336"/>
                    <a:pt x="7061" y="3395"/>
                  </a:cubicBezTo>
                  <a:cubicBezTo>
                    <a:pt x="7091" y="3433"/>
                    <a:pt x="7144" y="3451"/>
                    <a:pt x="7194" y="3451"/>
                  </a:cubicBezTo>
                  <a:cubicBezTo>
                    <a:pt x="7224" y="3451"/>
                    <a:pt x="7253" y="3445"/>
                    <a:pt x="7275" y="3431"/>
                  </a:cubicBezTo>
                  <a:cubicBezTo>
                    <a:pt x="7895" y="2943"/>
                    <a:pt x="8466" y="2419"/>
                    <a:pt x="8990" y="1824"/>
                  </a:cubicBezTo>
                  <a:cubicBezTo>
                    <a:pt x="9002" y="2074"/>
                    <a:pt x="9204" y="2276"/>
                    <a:pt x="9466" y="2276"/>
                  </a:cubicBezTo>
                  <a:cubicBezTo>
                    <a:pt x="9728" y="2276"/>
                    <a:pt x="9942" y="2074"/>
                    <a:pt x="9942" y="1800"/>
                  </a:cubicBezTo>
                  <a:lnTo>
                    <a:pt x="9942" y="478"/>
                  </a:lnTo>
                  <a:cubicBezTo>
                    <a:pt x="9942" y="347"/>
                    <a:pt x="9883" y="216"/>
                    <a:pt x="9776" y="121"/>
                  </a:cubicBezTo>
                  <a:cubicBezTo>
                    <a:pt x="9679" y="46"/>
                    <a:pt x="9564" y="0"/>
                    <a:pt x="944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 name="TextBox 4">
            <a:extLst>
              <a:ext uri="{FF2B5EF4-FFF2-40B4-BE49-F238E27FC236}">
                <a16:creationId xmlns:a16="http://schemas.microsoft.com/office/drawing/2014/main" id="{895F9EB2-3773-5D9D-8D78-90B7A2E344BE}"/>
              </a:ext>
            </a:extLst>
          </p:cNvPr>
          <p:cNvSpPr txBox="1"/>
          <p:nvPr/>
        </p:nvSpPr>
        <p:spPr>
          <a:xfrm>
            <a:off x="3858571" y="874819"/>
            <a:ext cx="2344362" cy="307777"/>
          </a:xfrm>
          <a:prstGeom prst="rect">
            <a:avLst/>
          </a:prstGeom>
          <a:noFill/>
        </p:spPr>
        <p:txBody>
          <a:bodyPr wrap="square" lIns="91440" tIns="45720" rIns="91440" bIns="45720" rtlCol="0" anchor="t">
            <a:spAutoFit/>
          </a:bodyPr>
          <a:lstStyle/>
          <a:p>
            <a:r>
              <a:rPr lang="en-US" dirty="0">
                <a:solidFill>
                  <a:schemeClr val="bg1"/>
                </a:solidFill>
                <a:latin typeface="Times New Roman"/>
                <a:cs typeface="Times New Roman"/>
              </a:rPr>
              <a:t>Scope - Single Step Forecast</a:t>
            </a:r>
            <a:endParaRPr lang="en-US" sz="1000" dirty="0"/>
          </a:p>
        </p:txBody>
      </p:sp>
      <p:grpSp>
        <p:nvGrpSpPr>
          <p:cNvPr id="14" name="Group 13">
            <a:extLst>
              <a:ext uri="{FF2B5EF4-FFF2-40B4-BE49-F238E27FC236}">
                <a16:creationId xmlns:a16="http://schemas.microsoft.com/office/drawing/2014/main" id="{D6D7C047-FB0D-BD7D-B672-1FE8BF262E4A}"/>
              </a:ext>
            </a:extLst>
          </p:cNvPr>
          <p:cNvGrpSpPr/>
          <p:nvPr/>
        </p:nvGrpSpPr>
        <p:grpSpPr>
          <a:xfrm>
            <a:off x="7803949" y="129424"/>
            <a:ext cx="956742" cy="717268"/>
            <a:chOff x="7803949" y="129424"/>
            <a:chExt cx="956742" cy="717268"/>
          </a:xfrm>
        </p:grpSpPr>
        <p:pic>
          <p:nvPicPr>
            <p:cNvPr id="15" name="Picture 14">
              <a:extLst>
                <a:ext uri="{FF2B5EF4-FFF2-40B4-BE49-F238E27FC236}">
                  <a16:creationId xmlns:a16="http://schemas.microsoft.com/office/drawing/2014/main" id="{5E0DEDCA-308F-7CD0-BA77-90F9F5684793}"/>
                </a:ext>
              </a:extLst>
            </p:cNvPr>
            <p:cNvPicPr>
              <a:picLocks noChangeAspect="1"/>
            </p:cNvPicPr>
            <p:nvPr/>
          </p:nvPicPr>
          <p:blipFill>
            <a:blip r:embed="rId3"/>
            <a:stretch>
              <a:fillRect/>
            </a:stretch>
          </p:blipFill>
          <p:spPr>
            <a:xfrm>
              <a:off x="8269101" y="355102"/>
              <a:ext cx="491590" cy="491590"/>
            </a:xfrm>
            <a:prstGeom prst="rect">
              <a:avLst/>
            </a:prstGeom>
          </p:spPr>
        </p:pic>
        <p:pic>
          <p:nvPicPr>
            <p:cNvPr id="16" name="Picture 8">
              <a:extLst>
                <a:ext uri="{FF2B5EF4-FFF2-40B4-BE49-F238E27FC236}">
                  <a16:creationId xmlns:a16="http://schemas.microsoft.com/office/drawing/2014/main" id="{181409DD-05A0-D04C-7B47-81F54CCA0F1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3949" y="129424"/>
              <a:ext cx="491590" cy="491590"/>
            </a:xfrm>
            <a:prstGeom prst="rect">
              <a:avLst/>
            </a:prstGeom>
            <a:noFill/>
            <a:extLst>
              <a:ext uri="{909E8E84-426E-40DD-AFC4-6F175D3DCCD1}">
                <a14:hiddenFill xmlns:a14="http://schemas.microsoft.com/office/drawing/2010/main">
                  <a:solidFill>
                    <a:srgbClr val="FFFFFF"/>
                  </a:solidFill>
                </a14:hiddenFill>
              </a:ext>
            </a:extLst>
          </p:spPr>
        </p:pic>
      </p:grpSp>
      <p:sp>
        <p:nvSpPr>
          <p:cNvPr id="17" name="TextBox 16">
            <a:extLst>
              <a:ext uri="{FF2B5EF4-FFF2-40B4-BE49-F238E27FC236}">
                <a16:creationId xmlns:a16="http://schemas.microsoft.com/office/drawing/2014/main" id="{F074B6F9-ED85-27D7-1933-F1DA9FBF2FC1}"/>
              </a:ext>
            </a:extLst>
          </p:cNvPr>
          <p:cNvSpPr txBox="1"/>
          <p:nvPr/>
        </p:nvSpPr>
        <p:spPr>
          <a:xfrm>
            <a:off x="2470860" y="1222192"/>
            <a:ext cx="1177520" cy="338554"/>
          </a:xfrm>
          <a:prstGeom prst="rect">
            <a:avLst/>
          </a:prstGeom>
          <a:noFill/>
        </p:spPr>
        <p:txBody>
          <a:bodyPr wrap="square" lIns="91440" tIns="45720" rIns="91440" bIns="45720" rtlCol="0" anchor="t">
            <a:spAutoFit/>
          </a:bodyPr>
          <a:lstStyle/>
          <a:p>
            <a:pPr algn="ctr"/>
            <a:r>
              <a:rPr lang="en-US" sz="1600" dirty="0">
                <a:solidFill>
                  <a:schemeClr val="bg1"/>
                </a:solidFill>
                <a:latin typeface="Times New Roman"/>
                <a:cs typeface="Times New Roman"/>
              </a:rPr>
              <a:t>Ethereum</a:t>
            </a:r>
            <a:endParaRPr lang="en-US" sz="1050" dirty="0"/>
          </a:p>
        </p:txBody>
      </p:sp>
      <p:pic>
        <p:nvPicPr>
          <p:cNvPr id="4098" name="Picture 2">
            <a:extLst>
              <a:ext uri="{FF2B5EF4-FFF2-40B4-BE49-F238E27FC236}">
                <a16:creationId xmlns:a16="http://schemas.microsoft.com/office/drawing/2014/main" id="{AA64733B-B3C7-BA50-6071-452397A8CA2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0477" y="2034118"/>
            <a:ext cx="3421135" cy="2160717"/>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2DD549B7-3B12-A2A5-3175-C26F1C26EBC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78749" y="2010130"/>
            <a:ext cx="3494854" cy="21847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324103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71"/>
        <p:cNvGrpSpPr/>
        <p:nvPr/>
      </p:nvGrpSpPr>
      <p:grpSpPr>
        <a:xfrm>
          <a:off x="0" y="0"/>
          <a:ext cx="0" cy="0"/>
          <a:chOff x="0" y="0"/>
          <a:chExt cx="0" cy="0"/>
        </a:xfrm>
      </p:grpSpPr>
      <p:sp>
        <p:nvSpPr>
          <p:cNvPr id="490" name="Google Shape;490;p27"/>
          <p:cNvSpPr/>
          <p:nvPr/>
        </p:nvSpPr>
        <p:spPr>
          <a:xfrm>
            <a:off x="1346749" y="1669267"/>
            <a:ext cx="577195" cy="577814"/>
          </a:xfrm>
          <a:custGeom>
            <a:avLst/>
            <a:gdLst/>
            <a:ahLst/>
            <a:cxnLst/>
            <a:rect l="l" t="t" r="r" b="b"/>
            <a:pathLst>
              <a:path w="11193" h="11205" extrusionOk="0">
                <a:moveTo>
                  <a:pt x="3763" y="358"/>
                </a:moveTo>
                <a:cubicBezTo>
                  <a:pt x="4096" y="358"/>
                  <a:pt x="4346" y="632"/>
                  <a:pt x="4346" y="941"/>
                </a:cubicBezTo>
                <a:cubicBezTo>
                  <a:pt x="4346" y="1144"/>
                  <a:pt x="4239" y="1346"/>
                  <a:pt x="4061" y="1441"/>
                </a:cubicBezTo>
                <a:cubicBezTo>
                  <a:pt x="4013" y="1477"/>
                  <a:pt x="3977" y="1536"/>
                  <a:pt x="3977" y="1596"/>
                </a:cubicBezTo>
                <a:lnTo>
                  <a:pt x="3977" y="2001"/>
                </a:lnTo>
                <a:cubicBezTo>
                  <a:pt x="3977" y="2096"/>
                  <a:pt x="4049" y="2179"/>
                  <a:pt x="4156" y="2179"/>
                </a:cubicBezTo>
                <a:lnTo>
                  <a:pt x="5394" y="2179"/>
                </a:lnTo>
                <a:lnTo>
                  <a:pt x="5394" y="3406"/>
                </a:lnTo>
                <a:cubicBezTo>
                  <a:pt x="5394" y="3513"/>
                  <a:pt x="5466" y="3584"/>
                  <a:pt x="5573" y="3584"/>
                </a:cubicBezTo>
                <a:lnTo>
                  <a:pt x="5966" y="3584"/>
                </a:lnTo>
                <a:cubicBezTo>
                  <a:pt x="6025" y="3584"/>
                  <a:pt x="6085" y="3561"/>
                  <a:pt x="6120" y="3501"/>
                </a:cubicBezTo>
                <a:cubicBezTo>
                  <a:pt x="6228" y="3322"/>
                  <a:pt x="6418" y="3215"/>
                  <a:pt x="6620" y="3215"/>
                </a:cubicBezTo>
                <a:cubicBezTo>
                  <a:pt x="6954" y="3215"/>
                  <a:pt x="7204" y="3489"/>
                  <a:pt x="7204" y="3799"/>
                </a:cubicBezTo>
                <a:cubicBezTo>
                  <a:pt x="7204" y="4120"/>
                  <a:pt x="6942" y="4382"/>
                  <a:pt x="6620" y="4382"/>
                </a:cubicBezTo>
                <a:cubicBezTo>
                  <a:pt x="6418" y="4382"/>
                  <a:pt x="6228" y="4275"/>
                  <a:pt x="6120" y="4096"/>
                </a:cubicBezTo>
                <a:cubicBezTo>
                  <a:pt x="6085" y="4037"/>
                  <a:pt x="6025" y="4001"/>
                  <a:pt x="5966" y="4001"/>
                </a:cubicBezTo>
                <a:lnTo>
                  <a:pt x="5573" y="4001"/>
                </a:lnTo>
                <a:cubicBezTo>
                  <a:pt x="5466" y="4001"/>
                  <a:pt x="5394" y="4084"/>
                  <a:pt x="5394" y="4180"/>
                </a:cubicBezTo>
                <a:lnTo>
                  <a:pt x="5394" y="5418"/>
                </a:lnTo>
                <a:lnTo>
                  <a:pt x="4334" y="5418"/>
                </a:lnTo>
                <a:lnTo>
                  <a:pt x="4334" y="5299"/>
                </a:lnTo>
                <a:cubicBezTo>
                  <a:pt x="4573" y="5120"/>
                  <a:pt x="4704" y="4834"/>
                  <a:pt x="4704" y="4561"/>
                </a:cubicBezTo>
                <a:cubicBezTo>
                  <a:pt x="4704" y="4037"/>
                  <a:pt x="4287" y="3620"/>
                  <a:pt x="3775" y="3620"/>
                </a:cubicBezTo>
                <a:cubicBezTo>
                  <a:pt x="3251" y="3620"/>
                  <a:pt x="2834" y="4037"/>
                  <a:pt x="2834" y="4561"/>
                </a:cubicBezTo>
                <a:cubicBezTo>
                  <a:pt x="2834" y="4858"/>
                  <a:pt x="2965" y="5132"/>
                  <a:pt x="3203" y="5299"/>
                </a:cubicBezTo>
                <a:lnTo>
                  <a:pt x="3203" y="5430"/>
                </a:lnTo>
                <a:lnTo>
                  <a:pt x="2144" y="5430"/>
                </a:lnTo>
                <a:lnTo>
                  <a:pt x="2144" y="2179"/>
                </a:lnTo>
                <a:lnTo>
                  <a:pt x="3382" y="2179"/>
                </a:lnTo>
                <a:cubicBezTo>
                  <a:pt x="3489" y="2179"/>
                  <a:pt x="3561" y="2096"/>
                  <a:pt x="3561" y="2001"/>
                </a:cubicBezTo>
                <a:lnTo>
                  <a:pt x="3561" y="1596"/>
                </a:lnTo>
                <a:cubicBezTo>
                  <a:pt x="3561" y="1536"/>
                  <a:pt x="3537" y="1477"/>
                  <a:pt x="3465" y="1441"/>
                </a:cubicBezTo>
                <a:cubicBezTo>
                  <a:pt x="3299" y="1346"/>
                  <a:pt x="3191" y="1144"/>
                  <a:pt x="3191" y="941"/>
                </a:cubicBezTo>
                <a:cubicBezTo>
                  <a:pt x="3191" y="608"/>
                  <a:pt x="3453" y="358"/>
                  <a:pt x="3763" y="358"/>
                </a:cubicBezTo>
                <a:close/>
                <a:moveTo>
                  <a:pt x="9014" y="5811"/>
                </a:moveTo>
                <a:lnTo>
                  <a:pt x="9014" y="7799"/>
                </a:lnTo>
                <a:lnTo>
                  <a:pt x="9014" y="8025"/>
                </a:lnTo>
                <a:lnTo>
                  <a:pt x="9014" y="9049"/>
                </a:lnTo>
                <a:lnTo>
                  <a:pt x="7775" y="9049"/>
                </a:lnTo>
                <a:cubicBezTo>
                  <a:pt x="7668" y="9049"/>
                  <a:pt x="7597" y="9121"/>
                  <a:pt x="7597" y="9228"/>
                </a:cubicBezTo>
                <a:lnTo>
                  <a:pt x="7597" y="9633"/>
                </a:lnTo>
                <a:cubicBezTo>
                  <a:pt x="7597" y="9692"/>
                  <a:pt x="7621" y="9752"/>
                  <a:pt x="7680" y="9776"/>
                </a:cubicBezTo>
                <a:cubicBezTo>
                  <a:pt x="7859" y="9883"/>
                  <a:pt x="7966" y="10073"/>
                  <a:pt x="7966" y="10288"/>
                </a:cubicBezTo>
                <a:cubicBezTo>
                  <a:pt x="7966" y="10609"/>
                  <a:pt x="7704" y="10871"/>
                  <a:pt x="7382" y="10871"/>
                </a:cubicBezTo>
                <a:cubicBezTo>
                  <a:pt x="7061" y="10871"/>
                  <a:pt x="6811" y="10597"/>
                  <a:pt x="6811" y="10288"/>
                </a:cubicBezTo>
                <a:cubicBezTo>
                  <a:pt x="6811" y="10073"/>
                  <a:pt x="6906" y="9883"/>
                  <a:pt x="7085" y="9776"/>
                </a:cubicBezTo>
                <a:cubicBezTo>
                  <a:pt x="7144" y="9752"/>
                  <a:pt x="7180" y="9692"/>
                  <a:pt x="7180" y="9633"/>
                </a:cubicBezTo>
                <a:lnTo>
                  <a:pt x="7180" y="9228"/>
                </a:lnTo>
                <a:cubicBezTo>
                  <a:pt x="7180" y="9121"/>
                  <a:pt x="7109" y="9049"/>
                  <a:pt x="7001" y="9049"/>
                </a:cubicBezTo>
                <a:lnTo>
                  <a:pt x="5763" y="9049"/>
                </a:lnTo>
                <a:lnTo>
                  <a:pt x="5763" y="7811"/>
                </a:lnTo>
                <a:cubicBezTo>
                  <a:pt x="5763" y="7716"/>
                  <a:pt x="5692" y="7632"/>
                  <a:pt x="5585" y="7632"/>
                </a:cubicBezTo>
                <a:lnTo>
                  <a:pt x="5180" y="7632"/>
                </a:lnTo>
                <a:cubicBezTo>
                  <a:pt x="5120" y="7632"/>
                  <a:pt x="5061" y="7668"/>
                  <a:pt x="5037" y="7728"/>
                </a:cubicBezTo>
                <a:cubicBezTo>
                  <a:pt x="4930" y="7906"/>
                  <a:pt x="4739" y="8013"/>
                  <a:pt x="4525" y="8013"/>
                </a:cubicBezTo>
                <a:cubicBezTo>
                  <a:pt x="4203" y="8013"/>
                  <a:pt x="3953" y="7740"/>
                  <a:pt x="3953" y="7430"/>
                </a:cubicBezTo>
                <a:cubicBezTo>
                  <a:pt x="3953" y="7120"/>
                  <a:pt x="4215" y="6847"/>
                  <a:pt x="4525" y="6847"/>
                </a:cubicBezTo>
                <a:cubicBezTo>
                  <a:pt x="4739" y="6847"/>
                  <a:pt x="4930" y="6954"/>
                  <a:pt x="5037" y="7132"/>
                </a:cubicBezTo>
                <a:cubicBezTo>
                  <a:pt x="5061" y="7192"/>
                  <a:pt x="5120" y="7216"/>
                  <a:pt x="5180" y="7216"/>
                </a:cubicBezTo>
                <a:lnTo>
                  <a:pt x="5585" y="7216"/>
                </a:lnTo>
                <a:cubicBezTo>
                  <a:pt x="5692" y="7216"/>
                  <a:pt x="5763" y="7144"/>
                  <a:pt x="5763" y="7037"/>
                </a:cubicBezTo>
                <a:lnTo>
                  <a:pt x="5763" y="5811"/>
                </a:lnTo>
                <a:lnTo>
                  <a:pt x="6823" y="5811"/>
                </a:lnTo>
                <a:lnTo>
                  <a:pt x="6823" y="5942"/>
                </a:lnTo>
                <a:cubicBezTo>
                  <a:pt x="6585" y="6120"/>
                  <a:pt x="6454" y="6406"/>
                  <a:pt x="6454" y="6680"/>
                </a:cubicBezTo>
                <a:cubicBezTo>
                  <a:pt x="6454" y="7204"/>
                  <a:pt x="6870" y="7621"/>
                  <a:pt x="7382" y="7621"/>
                </a:cubicBezTo>
                <a:cubicBezTo>
                  <a:pt x="7906" y="7621"/>
                  <a:pt x="8323" y="7204"/>
                  <a:pt x="8323" y="6680"/>
                </a:cubicBezTo>
                <a:cubicBezTo>
                  <a:pt x="8323" y="6382"/>
                  <a:pt x="8192" y="6108"/>
                  <a:pt x="7954" y="5942"/>
                </a:cubicBezTo>
                <a:lnTo>
                  <a:pt x="7954" y="5811"/>
                </a:lnTo>
                <a:close/>
                <a:moveTo>
                  <a:pt x="3799" y="1"/>
                </a:moveTo>
                <a:cubicBezTo>
                  <a:pt x="3275" y="1"/>
                  <a:pt x="2858" y="417"/>
                  <a:pt x="2858" y="941"/>
                </a:cubicBezTo>
                <a:cubicBezTo>
                  <a:pt x="2858" y="1239"/>
                  <a:pt x="3001" y="1525"/>
                  <a:pt x="3239" y="1679"/>
                </a:cubicBezTo>
                <a:lnTo>
                  <a:pt x="3239" y="1822"/>
                </a:lnTo>
                <a:lnTo>
                  <a:pt x="2001" y="1822"/>
                </a:lnTo>
                <a:cubicBezTo>
                  <a:pt x="1894" y="1822"/>
                  <a:pt x="1822" y="1894"/>
                  <a:pt x="1822" y="2001"/>
                </a:cubicBezTo>
                <a:lnTo>
                  <a:pt x="1822" y="5608"/>
                </a:lnTo>
                <a:lnTo>
                  <a:pt x="1822" y="6847"/>
                </a:lnTo>
                <a:lnTo>
                  <a:pt x="1691" y="6847"/>
                </a:lnTo>
                <a:cubicBezTo>
                  <a:pt x="1513" y="6609"/>
                  <a:pt x="1227" y="6478"/>
                  <a:pt x="941" y="6478"/>
                </a:cubicBezTo>
                <a:cubicBezTo>
                  <a:pt x="417" y="6478"/>
                  <a:pt x="1" y="6894"/>
                  <a:pt x="1" y="7406"/>
                </a:cubicBezTo>
                <a:cubicBezTo>
                  <a:pt x="1" y="7930"/>
                  <a:pt x="417" y="8347"/>
                  <a:pt x="941" y="8347"/>
                </a:cubicBezTo>
                <a:cubicBezTo>
                  <a:pt x="1239" y="8347"/>
                  <a:pt x="1525" y="8216"/>
                  <a:pt x="1691" y="7978"/>
                </a:cubicBezTo>
                <a:lnTo>
                  <a:pt x="1822" y="7978"/>
                </a:lnTo>
                <a:lnTo>
                  <a:pt x="1822" y="9216"/>
                </a:lnTo>
                <a:cubicBezTo>
                  <a:pt x="1822" y="9311"/>
                  <a:pt x="1894" y="9395"/>
                  <a:pt x="2001" y="9395"/>
                </a:cubicBezTo>
                <a:lnTo>
                  <a:pt x="2620" y="9395"/>
                </a:lnTo>
                <a:cubicBezTo>
                  <a:pt x="2727" y="9395"/>
                  <a:pt x="2799" y="9311"/>
                  <a:pt x="2799" y="9216"/>
                </a:cubicBezTo>
                <a:cubicBezTo>
                  <a:pt x="2799" y="9109"/>
                  <a:pt x="2727" y="9037"/>
                  <a:pt x="2620" y="9037"/>
                </a:cubicBezTo>
                <a:lnTo>
                  <a:pt x="2179" y="9037"/>
                </a:lnTo>
                <a:lnTo>
                  <a:pt x="2179" y="7799"/>
                </a:lnTo>
                <a:cubicBezTo>
                  <a:pt x="2179" y="7692"/>
                  <a:pt x="2108" y="7621"/>
                  <a:pt x="2001" y="7621"/>
                </a:cubicBezTo>
                <a:lnTo>
                  <a:pt x="1596" y="7621"/>
                </a:lnTo>
                <a:cubicBezTo>
                  <a:pt x="1536" y="7621"/>
                  <a:pt x="1477" y="7644"/>
                  <a:pt x="1453" y="7704"/>
                </a:cubicBezTo>
                <a:cubicBezTo>
                  <a:pt x="1346" y="7882"/>
                  <a:pt x="1155" y="7990"/>
                  <a:pt x="941" y="7990"/>
                </a:cubicBezTo>
                <a:cubicBezTo>
                  <a:pt x="620" y="7990"/>
                  <a:pt x="358" y="7728"/>
                  <a:pt x="358" y="7406"/>
                </a:cubicBezTo>
                <a:cubicBezTo>
                  <a:pt x="358" y="7085"/>
                  <a:pt x="632" y="6835"/>
                  <a:pt x="941" y="6835"/>
                </a:cubicBezTo>
                <a:cubicBezTo>
                  <a:pt x="1155" y="6835"/>
                  <a:pt x="1346" y="6930"/>
                  <a:pt x="1453" y="7109"/>
                </a:cubicBezTo>
                <a:cubicBezTo>
                  <a:pt x="1477" y="7168"/>
                  <a:pt x="1536" y="7204"/>
                  <a:pt x="1596" y="7204"/>
                </a:cubicBezTo>
                <a:lnTo>
                  <a:pt x="2001" y="7204"/>
                </a:lnTo>
                <a:cubicBezTo>
                  <a:pt x="2108" y="7204"/>
                  <a:pt x="2179" y="7132"/>
                  <a:pt x="2179" y="7025"/>
                </a:cubicBezTo>
                <a:lnTo>
                  <a:pt x="2179" y="5787"/>
                </a:lnTo>
                <a:lnTo>
                  <a:pt x="3418" y="5787"/>
                </a:lnTo>
                <a:cubicBezTo>
                  <a:pt x="3513" y="5787"/>
                  <a:pt x="3596" y="5716"/>
                  <a:pt x="3596" y="5608"/>
                </a:cubicBezTo>
                <a:lnTo>
                  <a:pt x="3596" y="5204"/>
                </a:lnTo>
                <a:cubicBezTo>
                  <a:pt x="3596" y="5144"/>
                  <a:pt x="3561" y="5085"/>
                  <a:pt x="3501" y="5061"/>
                </a:cubicBezTo>
                <a:cubicBezTo>
                  <a:pt x="3322" y="4954"/>
                  <a:pt x="3215" y="4763"/>
                  <a:pt x="3215" y="4549"/>
                </a:cubicBezTo>
                <a:cubicBezTo>
                  <a:pt x="3215" y="4227"/>
                  <a:pt x="3489" y="3977"/>
                  <a:pt x="3799" y="3977"/>
                </a:cubicBezTo>
                <a:cubicBezTo>
                  <a:pt x="4132" y="3977"/>
                  <a:pt x="4382" y="4239"/>
                  <a:pt x="4382" y="4549"/>
                </a:cubicBezTo>
                <a:cubicBezTo>
                  <a:pt x="4382" y="4763"/>
                  <a:pt x="4275" y="4954"/>
                  <a:pt x="4096" y="5061"/>
                </a:cubicBezTo>
                <a:cubicBezTo>
                  <a:pt x="4037" y="5085"/>
                  <a:pt x="4013" y="5144"/>
                  <a:pt x="4013" y="5204"/>
                </a:cubicBezTo>
                <a:lnTo>
                  <a:pt x="4013" y="5608"/>
                </a:lnTo>
                <a:cubicBezTo>
                  <a:pt x="4013" y="5716"/>
                  <a:pt x="4084" y="5787"/>
                  <a:pt x="4192" y="5787"/>
                </a:cubicBezTo>
                <a:lnTo>
                  <a:pt x="5418" y="5787"/>
                </a:lnTo>
                <a:lnTo>
                  <a:pt x="5418" y="6847"/>
                </a:lnTo>
                <a:lnTo>
                  <a:pt x="5287" y="6847"/>
                </a:lnTo>
                <a:cubicBezTo>
                  <a:pt x="5108" y="6609"/>
                  <a:pt x="4823" y="6478"/>
                  <a:pt x="4549" y="6478"/>
                </a:cubicBezTo>
                <a:cubicBezTo>
                  <a:pt x="4025" y="6478"/>
                  <a:pt x="3608" y="6894"/>
                  <a:pt x="3608" y="7406"/>
                </a:cubicBezTo>
                <a:cubicBezTo>
                  <a:pt x="3608" y="7930"/>
                  <a:pt x="4025" y="8347"/>
                  <a:pt x="4549" y="8347"/>
                </a:cubicBezTo>
                <a:cubicBezTo>
                  <a:pt x="4846" y="8347"/>
                  <a:pt x="5120" y="8216"/>
                  <a:pt x="5287" y="7978"/>
                </a:cubicBezTo>
                <a:lnTo>
                  <a:pt x="5418" y="7978"/>
                </a:lnTo>
                <a:lnTo>
                  <a:pt x="5418" y="9037"/>
                </a:lnTo>
                <a:lnTo>
                  <a:pt x="3168" y="9037"/>
                </a:lnTo>
                <a:cubicBezTo>
                  <a:pt x="3072" y="9037"/>
                  <a:pt x="3001" y="9109"/>
                  <a:pt x="3001" y="9216"/>
                </a:cubicBezTo>
                <a:cubicBezTo>
                  <a:pt x="3001" y="9311"/>
                  <a:pt x="3072" y="9395"/>
                  <a:pt x="3168" y="9395"/>
                </a:cubicBezTo>
                <a:lnTo>
                  <a:pt x="6835" y="9395"/>
                </a:lnTo>
                <a:lnTo>
                  <a:pt x="6835" y="9526"/>
                </a:lnTo>
                <a:cubicBezTo>
                  <a:pt x="6597" y="9704"/>
                  <a:pt x="6466" y="9990"/>
                  <a:pt x="6466" y="10264"/>
                </a:cubicBezTo>
                <a:cubicBezTo>
                  <a:pt x="6466" y="10788"/>
                  <a:pt x="6882" y="11204"/>
                  <a:pt x="7406" y="11204"/>
                </a:cubicBezTo>
                <a:cubicBezTo>
                  <a:pt x="7918" y="11204"/>
                  <a:pt x="8335" y="10788"/>
                  <a:pt x="8335" y="10264"/>
                </a:cubicBezTo>
                <a:cubicBezTo>
                  <a:pt x="8335" y="9966"/>
                  <a:pt x="8204" y="9692"/>
                  <a:pt x="7966" y="9526"/>
                </a:cubicBezTo>
                <a:lnTo>
                  <a:pt x="7966" y="9395"/>
                </a:lnTo>
                <a:lnTo>
                  <a:pt x="9204" y="9395"/>
                </a:lnTo>
                <a:cubicBezTo>
                  <a:pt x="9311" y="9395"/>
                  <a:pt x="9383" y="9311"/>
                  <a:pt x="9383" y="9216"/>
                </a:cubicBezTo>
                <a:lnTo>
                  <a:pt x="9383" y="8002"/>
                </a:lnTo>
                <a:lnTo>
                  <a:pt x="9383" y="7787"/>
                </a:lnTo>
                <a:lnTo>
                  <a:pt x="9383" y="5596"/>
                </a:lnTo>
                <a:lnTo>
                  <a:pt x="9383" y="4358"/>
                </a:lnTo>
                <a:lnTo>
                  <a:pt x="9514" y="4358"/>
                </a:lnTo>
                <a:cubicBezTo>
                  <a:pt x="9692" y="4596"/>
                  <a:pt x="9978" y="4727"/>
                  <a:pt x="10264" y="4727"/>
                </a:cubicBezTo>
                <a:cubicBezTo>
                  <a:pt x="10776" y="4727"/>
                  <a:pt x="11192" y="4311"/>
                  <a:pt x="11192" y="3799"/>
                </a:cubicBezTo>
                <a:cubicBezTo>
                  <a:pt x="11192" y="3287"/>
                  <a:pt x="10776" y="2858"/>
                  <a:pt x="10264" y="2858"/>
                </a:cubicBezTo>
                <a:cubicBezTo>
                  <a:pt x="9966" y="2858"/>
                  <a:pt x="9680" y="2989"/>
                  <a:pt x="9514" y="3227"/>
                </a:cubicBezTo>
                <a:lnTo>
                  <a:pt x="9383" y="3227"/>
                </a:lnTo>
                <a:lnTo>
                  <a:pt x="9383" y="2001"/>
                </a:lnTo>
                <a:cubicBezTo>
                  <a:pt x="9383" y="1894"/>
                  <a:pt x="9311" y="1822"/>
                  <a:pt x="9204" y="1822"/>
                </a:cubicBezTo>
                <a:lnTo>
                  <a:pt x="8609" y="1822"/>
                </a:lnTo>
                <a:cubicBezTo>
                  <a:pt x="8502" y="1822"/>
                  <a:pt x="8430" y="1894"/>
                  <a:pt x="8430" y="2001"/>
                </a:cubicBezTo>
                <a:cubicBezTo>
                  <a:pt x="8430" y="2096"/>
                  <a:pt x="8502" y="2179"/>
                  <a:pt x="8609" y="2179"/>
                </a:cubicBezTo>
                <a:lnTo>
                  <a:pt x="9026" y="2179"/>
                </a:lnTo>
                <a:lnTo>
                  <a:pt x="9026" y="3406"/>
                </a:lnTo>
                <a:cubicBezTo>
                  <a:pt x="9026" y="3513"/>
                  <a:pt x="9097" y="3584"/>
                  <a:pt x="9204" y="3584"/>
                </a:cubicBezTo>
                <a:lnTo>
                  <a:pt x="9609" y="3584"/>
                </a:lnTo>
                <a:cubicBezTo>
                  <a:pt x="9668" y="3584"/>
                  <a:pt x="9728" y="3561"/>
                  <a:pt x="9752" y="3501"/>
                </a:cubicBezTo>
                <a:cubicBezTo>
                  <a:pt x="9859" y="3322"/>
                  <a:pt x="10049" y="3215"/>
                  <a:pt x="10264" y="3215"/>
                </a:cubicBezTo>
                <a:cubicBezTo>
                  <a:pt x="10585" y="3215"/>
                  <a:pt x="10835" y="3489"/>
                  <a:pt x="10835" y="3799"/>
                </a:cubicBezTo>
                <a:cubicBezTo>
                  <a:pt x="10835" y="4120"/>
                  <a:pt x="10573" y="4382"/>
                  <a:pt x="10264" y="4382"/>
                </a:cubicBezTo>
                <a:cubicBezTo>
                  <a:pt x="10049" y="4382"/>
                  <a:pt x="9859" y="4275"/>
                  <a:pt x="9752" y="4096"/>
                </a:cubicBezTo>
                <a:cubicBezTo>
                  <a:pt x="9728" y="4037"/>
                  <a:pt x="9668" y="4001"/>
                  <a:pt x="9609" y="4001"/>
                </a:cubicBezTo>
                <a:lnTo>
                  <a:pt x="9204" y="4001"/>
                </a:lnTo>
                <a:cubicBezTo>
                  <a:pt x="9097" y="4001"/>
                  <a:pt x="9026" y="4084"/>
                  <a:pt x="9026" y="4180"/>
                </a:cubicBezTo>
                <a:lnTo>
                  <a:pt x="9026" y="5418"/>
                </a:lnTo>
                <a:lnTo>
                  <a:pt x="7787" y="5418"/>
                </a:lnTo>
                <a:cubicBezTo>
                  <a:pt x="7680" y="5418"/>
                  <a:pt x="7609" y="5489"/>
                  <a:pt x="7609" y="5596"/>
                </a:cubicBezTo>
                <a:lnTo>
                  <a:pt x="7609" y="6001"/>
                </a:lnTo>
                <a:cubicBezTo>
                  <a:pt x="7609" y="6061"/>
                  <a:pt x="7644" y="6120"/>
                  <a:pt x="7704" y="6144"/>
                </a:cubicBezTo>
                <a:cubicBezTo>
                  <a:pt x="7883" y="6251"/>
                  <a:pt x="7978" y="6442"/>
                  <a:pt x="7978" y="6656"/>
                </a:cubicBezTo>
                <a:cubicBezTo>
                  <a:pt x="7978" y="6978"/>
                  <a:pt x="7716" y="7240"/>
                  <a:pt x="7406" y="7240"/>
                </a:cubicBezTo>
                <a:cubicBezTo>
                  <a:pt x="7073" y="7240"/>
                  <a:pt x="6823" y="6966"/>
                  <a:pt x="6823" y="6656"/>
                </a:cubicBezTo>
                <a:cubicBezTo>
                  <a:pt x="6823" y="6442"/>
                  <a:pt x="6930" y="6251"/>
                  <a:pt x="7109" y="6144"/>
                </a:cubicBezTo>
                <a:cubicBezTo>
                  <a:pt x="7168" y="6120"/>
                  <a:pt x="7192" y="6061"/>
                  <a:pt x="7192" y="6001"/>
                </a:cubicBezTo>
                <a:lnTo>
                  <a:pt x="7192" y="5596"/>
                </a:lnTo>
                <a:cubicBezTo>
                  <a:pt x="7192" y="5489"/>
                  <a:pt x="7121" y="5418"/>
                  <a:pt x="7013" y="5418"/>
                </a:cubicBezTo>
                <a:lnTo>
                  <a:pt x="5775" y="5418"/>
                </a:lnTo>
                <a:lnTo>
                  <a:pt x="5775" y="4358"/>
                </a:lnTo>
                <a:lnTo>
                  <a:pt x="5918" y="4358"/>
                </a:lnTo>
                <a:cubicBezTo>
                  <a:pt x="6097" y="4596"/>
                  <a:pt x="6370" y="4739"/>
                  <a:pt x="6656" y="4739"/>
                </a:cubicBezTo>
                <a:cubicBezTo>
                  <a:pt x="7180" y="4739"/>
                  <a:pt x="7597" y="4323"/>
                  <a:pt x="7597" y="3799"/>
                </a:cubicBezTo>
                <a:cubicBezTo>
                  <a:pt x="7597" y="3275"/>
                  <a:pt x="7180" y="2858"/>
                  <a:pt x="6656" y="2858"/>
                </a:cubicBezTo>
                <a:cubicBezTo>
                  <a:pt x="6359" y="2858"/>
                  <a:pt x="6073" y="2989"/>
                  <a:pt x="5918" y="3227"/>
                </a:cubicBezTo>
                <a:lnTo>
                  <a:pt x="5775" y="3227"/>
                </a:lnTo>
                <a:lnTo>
                  <a:pt x="5775" y="2179"/>
                </a:lnTo>
                <a:lnTo>
                  <a:pt x="8025" y="2179"/>
                </a:lnTo>
                <a:cubicBezTo>
                  <a:pt x="8133" y="2179"/>
                  <a:pt x="8204" y="2096"/>
                  <a:pt x="8204" y="2001"/>
                </a:cubicBezTo>
                <a:cubicBezTo>
                  <a:pt x="8204" y="1894"/>
                  <a:pt x="8133" y="1822"/>
                  <a:pt x="8025" y="1822"/>
                </a:cubicBezTo>
                <a:lnTo>
                  <a:pt x="4370" y="1822"/>
                </a:lnTo>
                <a:lnTo>
                  <a:pt x="4370" y="1679"/>
                </a:lnTo>
                <a:cubicBezTo>
                  <a:pt x="4608" y="1501"/>
                  <a:pt x="4739" y="1227"/>
                  <a:pt x="4739" y="941"/>
                </a:cubicBezTo>
                <a:cubicBezTo>
                  <a:pt x="4739" y="417"/>
                  <a:pt x="4323" y="1"/>
                  <a:pt x="37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1" name="Google Shape;491;p27"/>
          <p:cNvGrpSpPr/>
          <p:nvPr/>
        </p:nvGrpSpPr>
        <p:grpSpPr>
          <a:xfrm>
            <a:off x="4075558" y="1684660"/>
            <a:ext cx="577210" cy="580282"/>
            <a:chOff x="3095745" y="3805393"/>
            <a:chExt cx="352840" cy="354717"/>
          </a:xfrm>
        </p:grpSpPr>
        <p:sp>
          <p:nvSpPr>
            <p:cNvPr id="492" name="Google Shape;492;p27"/>
            <p:cNvSpPr/>
            <p:nvPr/>
          </p:nvSpPr>
          <p:spPr>
            <a:xfrm>
              <a:off x="3095745" y="3805393"/>
              <a:ext cx="272093" cy="271711"/>
            </a:xfrm>
            <a:custGeom>
              <a:avLst/>
              <a:gdLst/>
              <a:ahLst/>
              <a:cxnLst/>
              <a:rect l="l" t="t" r="r" b="b"/>
              <a:pathLst>
                <a:path w="8549" h="8537" extrusionOk="0">
                  <a:moveTo>
                    <a:pt x="4025" y="0"/>
                  </a:moveTo>
                  <a:cubicBezTo>
                    <a:pt x="3763" y="0"/>
                    <a:pt x="3525" y="179"/>
                    <a:pt x="3489" y="441"/>
                  </a:cubicBezTo>
                  <a:lnTo>
                    <a:pt x="3322" y="1262"/>
                  </a:lnTo>
                  <a:cubicBezTo>
                    <a:pt x="3155" y="1322"/>
                    <a:pt x="2977" y="1381"/>
                    <a:pt x="2834" y="1465"/>
                  </a:cubicBezTo>
                  <a:lnTo>
                    <a:pt x="2132" y="1012"/>
                  </a:lnTo>
                  <a:cubicBezTo>
                    <a:pt x="2036" y="947"/>
                    <a:pt x="1929" y="915"/>
                    <a:pt x="1825" y="915"/>
                  </a:cubicBezTo>
                  <a:cubicBezTo>
                    <a:pt x="1683" y="915"/>
                    <a:pt x="1544" y="974"/>
                    <a:pt x="1441" y="1084"/>
                  </a:cubicBezTo>
                  <a:lnTo>
                    <a:pt x="1084" y="1441"/>
                  </a:lnTo>
                  <a:cubicBezTo>
                    <a:pt x="905" y="1619"/>
                    <a:pt x="881" y="1917"/>
                    <a:pt x="1012" y="2119"/>
                  </a:cubicBezTo>
                  <a:lnTo>
                    <a:pt x="1477" y="2822"/>
                  </a:lnTo>
                  <a:cubicBezTo>
                    <a:pt x="1381" y="2989"/>
                    <a:pt x="1322" y="3155"/>
                    <a:pt x="1262" y="3310"/>
                  </a:cubicBezTo>
                  <a:lnTo>
                    <a:pt x="453" y="3477"/>
                  </a:lnTo>
                  <a:cubicBezTo>
                    <a:pt x="191" y="3524"/>
                    <a:pt x="0" y="3763"/>
                    <a:pt x="0" y="4013"/>
                  </a:cubicBezTo>
                  <a:lnTo>
                    <a:pt x="0" y="4525"/>
                  </a:lnTo>
                  <a:cubicBezTo>
                    <a:pt x="0" y="4775"/>
                    <a:pt x="179" y="5013"/>
                    <a:pt x="453" y="5060"/>
                  </a:cubicBezTo>
                  <a:lnTo>
                    <a:pt x="1262" y="5215"/>
                  </a:lnTo>
                  <a:cubicBezTo>
                    <a:pt x="1322" y="5382"/>
                    <a:pt x="1381" y="5560"/>
                    <a:pt x="1477" y="5715"/>
                  </a:cubicBezTo>
                  <a:lnTo>
                    <a:pt x="1012" y="6406"/>
                  </a:lnTo>
                  <a:cubicBezTo>
                    <a:pt x="869" y="6632"/>
                    <a:pt x="893" y="6918"/>
                    <a:pt x="1084" y="7096"/>
                  </a:cubicBezTo>
                  <a:lnTo>
                    <a:pt x="1441" y="7453"/>
                  </a:lnTo>
                  <a:cubicBezTo>
                    <a:pt x="1544" y="7557"/>
                    <a:pt x="1687" y="7608"/>
                    <a:pt x="1830" y="7608"/>
                  </a:cubicBezTo>
                  <a:cubicBezTo>
                    <a:pt x="1935" y="7608"/>
                    <a:pt x="2041" y="7580"/>
                    <a:pt x="2132" y="7525"/>
                  </a:cubicBezTo>
                  <a:lnTo>
                    <a:pt x="2834" y="7061"/>
                  </a:lnTo>
                  <a:cubicBezTo>
                    <a:pt x="2989" y="7156"/>
                    <a:pt x="3155" y="7215"/>
                    <a:pt x="3322" y="7275"/>
                  </a:cubicBezTo>
                  <a:lnTo>
                    <a:pt x="3489" y="8096"/>
                  </a:lnTo>
                  <a:cubicBezTo>
                    <a:pt x="3525" y="8346"/>
                    <a:pt x="3763" y="8537"/>
                    <a:pt x="4025" y="8537"/>
                  </a:cubicBezTo>
                  <a:lnTo>
                    <a:pt x="4525" y="8537"/>
                  </a:lnTo>
                  <a:cubicBezTo>
                    <a:pt x="4775" y="8537"/>
                    <a:pt x="5013" y="8358"/>
                    <a:pt x="5060" y="8096"/>
                  </a:cubicBezTo>
                  <a:lnTo>
                    <a:pt x="5227" y="7275"/>
                  </a:lnTo>
                  <a:cubicBezTo>
                    <a:pt x="5358" y="7227"/>
                    <a:pt x="5489" y="7180"/>
                    <a:pt x="5632" y="7120"/>
                  </a:cubicBezTo>
                  <a:cubicBezTo>
                    <a:pt x="5692" y="7084"/>
                    <a:pt x="5727" y="6977"/>
                    <a:pt x="5692" y="6894"/>
                  </a:cubicBezTo>
                  <a:cubicBezTo>
                    <a:pt x="5655" y="6821"/>
                    <a:pt x="5584" y="6790"/>
                    <a:pt x="5515" y="6790"/>
                  </a:cubicBezTo>
                  <a:cubicBezTo>
                    <a:pt x="5494" y="6790"/>
                    <a:pt x="5473" y="6793"/>
                    <a:pt x="5453" y="6799"/>
                  </a:cubicBezTo>
                  <a:cubicBezTo>
                    <a:pt x="5299" y="6870"/>
                    <a:pt x="5156" y="6918"/>
                    <a:pt x="5001" y="6965"/>
                  </a:cubicBezTo>
                  <a:cubicBezTo>
                    <a:pt x="4941" y="6977"/>
                    <a:pt x="4882" y="7037"/>
                    <a:pt x="4882" y="7096"/>
                  </a:cubicBezTo>
                  <a:lnTo>
                    <a:pt x="4703" y="8025"/>
                  </a:lnTo>
                  <a:cubicBezTo>
                    <a:pt x="4691" y="8108"/>
                    <a:pt x="4596" y="8180"/>
                    <a:pt x="4513" y="8180"/>
                  </a:cubicBezTo>
                  <a:lnTo>
                    <a:pt x="4001" y="8180"/>
                  </a:lnTo>
                  <a:cubicBezTo>
                    <a:pt x="3917" y="8180"/>
                    <a:pt x="3822" y="8120"/>
                    <a:pt x="3810" y="8025"/>
                  </a:cubicBezTo>
                  <a:lnTo>
                    <a:pt x="3632" y="7096"/>
                  </a:lnTo>
                  <a:cubicBezTo>
                    <a:pt x="3620" y="7037"/>
                    <a:pt x="3572" y="6977"/>
                    <a:pt x="3513" y="6965"/>
                  </a:cubicBezTo>
                  <a:cubicBezTo>
                    <a:pt x="3310" y="6906"/>
                    <a:pt x="3096" y="6811"/>
                    <a:pt x="2905" y="6703"/>
                  </a:cubicBezTo>
                  <a:cubicBezTo>
                    <a:pt x="2876" y="6691"/>
                    <a:pt x="2843" y="6686"/>
                    <a:pt x="2812" y="6686"/>
                  </a:cubicBezTo>
                  <a:cubicBezTo>
                    <a:pt x="2780" y="6686"/>
                    <a:pt x="2751" y="6691"/>
                    <a:pt x="2727" y="6703"/>
                  </a:cubicBezTo>
                  <a:lnTo>
                    <a:pt x="1941" y="7227"/>
                  </a:lnTo>
                  <a:cubicBezTo>
                    <a:pt x="1904" y="7249"/>
                    <a:pt x="1864" y="7260"/>
                    <a:pt x="1824" y="7260"/>
                  </a:cubicBezTo>
                  <a:cubicBezTo>
                    <a:pt x="1774" y="7260"/>
                    <a:pt x="1725" y="7243"/>
                    <a:pt x="1679" y="7203"/>
                  </a:cubicBezTo>
                  <a:lnTo>
                    <a:pt x="1322" y="6846"/>
                  </a:lnTo>
                  <a:cubicBezTo>
                    <a:pt x="1262" y="6787"/>
                    <a:pt x="1250" y="6680"/>
                    <a:pt x="1298" y="6584"/>
                  </a:cubicBezTo>
                  <a:lnTo>
                    <a:pt x="1822" y="5799"/>
                  </a:lnTo>
                  <a:cubicBezTo>
                    <a:pt x="1846" y="5739"/>
                    <a:pt x="1858" y="5679"/>
                    <a:pt x="1822" y="5620"/>
                  </a:cubicBezTo>
                  <a:cubicBezTo>
                    <a:pt x="1715" y="5429"/>
                    <a:pt x="1620" y="5215"/>
                    <a:pt x="1560" y="5013"/>
                  </a:cubicBezTo>
                  <a:cubicBezTo>
                    <a:pt x="1548" y="4953"/>
                    <a:pt x="1489" y="4894"/>
                    <a:pt x="1429" y="4894"/>
                  </a:cubicBezTo>
                  <a:lnTo>
                    <a:pt x="512" y="4715"/>
                  </a:lnTo>
                  <a:cubicBezTo>
                    <a:pt x="417" y="4703"/>
                    <a:pt x="346" y="4608"/>
                    <a:pt x="346" y="4525"/>
                  </a:cubicBezTo>
                  <a:lnTo>
                    <a:pt x="346" y="4013"/>
                  </a:lnTo>
                  <a:cubicBezTo>
                    <a:pt x="346" y="3929"/>
                    <a:pt x="405" y="3834"/>
                    <a:pt x="512" y="3822"/>
                  </a:cubicBezTo>
                  <a:lnTo>
                    <a:pt x="1429" y="3643"/>
                  </a:lnTo>
                  <a:cubicBezTo>
                    <a:pt x="1489" y="3632"/>
                    <a:pt x="1548" y="3584"/>
                    <a:pt x="1560" y="3524"/>
                  </a:cubicBezTo>
                  <a:cubicBezTo>
                    <a:pt x="1620" y="3322"/>
                    <a:pt x="1715" y="3108"/>
                    <a:pt x="1822" y="2917"/>
                  </a:cubicBezTo>
                  <a:cubicBezTo>
                    <a:pt x="1846" y="2858"/>
                    <a:pt x="1846" y="2786"/>
                    <a:pt x="1822" y="2739"/>
                  </a:cubicBezTo>
                  <a:lnTo>
                    <a:pt x="1298" y="1941"/>
                  </a:lnTo>
                  <a:cubicBezTo>
                    <a:pt x="1250" y="1869"/>
                    <a:pt x="1250" y="1762"/>
                    <a:pt x="1322" y="1691"/>
                  </a:cubicBezTo>
                  <a:lnTo>
                    <a:pt x="1679" y="1334"/>
                  </a:lnTo>
                  <a:cubicBezTo>
                    <a:pt x="1714" y="1299"/>
                    <a:pt x="1765" y="1280"/>
                    <a:pt x="1820" y="1280"/>
                  </a:cubicBezTo>
                  <a:cubicBezTo>
                    <a:pt x="1859" y="1280"/>
                    <a:pt x="1901" y="1290"/>
                    <a:pt x="1941" y="1310"/>
                  </a:cubicBezTo>
                  <a:lnTo>
                    <a:pt x="2727" y="1822"/>
                  </a:lnTo>
                  <a:cubicBezTo>
                    <a:pt x="2759" y="1841"/>
                    <a:pt x="2791" y="1853"/>
                    <a:pt x="2822" y="1853"/>
                  </a:cubicBezTo>
                  <a:cubicBezTo>
                    <a:pt x="2850" y="1853"/>
                    <a:pt x="2878" y="1844"/>
                    <a:pt x="2905" y="1822"/>
                  </a:cubicBezTo>
                  <a:cubicBezTo>
                    <a:pt x="3096" y="1727"/>
                    <a:pt x="3310" y="1631"/>
                    <a:pt x="3513" y="1572"/>
                  </a:cubicBezTo>
                  <a:cubicBezTo>
                    <a:pt x="3572" y="1560"/>
                    <a:pt x="3632" y="1500"/>
                    <a:pt x="3632" y="1441"/>
                  </a:cubicBezTo>
                  <a:lnTo>
                    <a:pt x="3810" y="512"/>
                  </a:lnTo>
                  <a:cubicBezTo>
                    <a:pt x="3822" y="429"/>
                    <a:pt x="3917" y="357"/>
                    <a:pt x="4001" y="357"/>
                  </a:cubicBezTo>
                  <a:lnTo>
                    <a:pt x="4513" y="357"/>
                  </a:lnTo>
                  <a:cubicBezTo>
                    <a:pt x="4596" y="357"/>
                    <a:pt x="4691" y="417"/>
                    <a:pt x="4703" y="512"/>
                  </a:cubicBezTo>
                  <a:lnTo>
                    <a:pt x="4882" y="1441"/>
                  </a:lnTo>
                  <a:cubicBezTo>
                    <a:pt x="4894" y="1500"/>
                    <a:pt x="4941" y="1560"/>
                    <a:pt x="5001" y="1572"/>
                  </a:cubicBezTo>
                  <a:cubicBezTo>
                    <a:pt x="5215" y="1631"/>
                    <a:pt x="5418" y="1727"/>
                    <a:pt x="5608" y="1822"/>
                  </a:cubicBezTo>
                  <a:cubicBezTo>
                    <a:pt x="5638" y="1840"/>
                    <a:pt x="5674" y="1849"/>
                    <a:pt x="5706" y="1849"/>
                  </a:cubicBezTo>
                  <a:cubicBezTo>
                    <a:pt x="5739" y="1849"/>
                    <a:pt x="5769" y="1840"/>
                    <a:pt x="5787" y="1822"/>
                  </a:cubicBezTo>
                  <a:lnTo>
                    <a:pt x="6584" y="1310"/>
                  </a:lnTo>
                  <a:cubicBezTo>
                    <a:pt x="6617" y="1288"/>
                    <a:pt x="6656" y="1277"/>
                    <a:pt x="6696" y="1277"/>
                  </a:cubicBezTo>
                  <a:cubicBezTo>
                    <a:pt x="6745" y="1277"/>
                    <a:pt x="6795" y="1294"/>
                    <a:pt x="6835" y="1334"/>
                  </a:cubicBezTo>
                  <a:lnTo>
                    <a:pt x="7192" y="1691"/>
                  </a:lnTo>
                  <a:cubicBezTo>
                    <a:pt x="7251" y="1750"/>
                    <a:pt x="7263" y="1858"/>
                    <a:pt x="7216" y="1941"/>
                  </a:cubicBezTo>
                  <a:lnTo>
                    <a:pt x="6704" y="2739"/>
                  </a:lnTo>
                  <a:cubicBezTo>
                    <a:pt x="6668" y="2798"/>
                    <a:pt x="6656" y="2858"/>
                    <a:pt x="6704" y="2917"/>
                  </a:cubicBezTo>
                  <a:cubicBezTo>
                    <a:pt x="6799" y="3108"/>
                    <a:pt x="6894" y="3322"/>
                    <a:pt x="6954" y="3524"/>
                  </a:cubicBezTo>
                  <a:cubicBezTo>
                    <a:pt x="6965" y="3584"/>
                    <a:pt x="7025" y="3643"/>
                    <a:pt x="7085" y="3643"/>
                  </a:cubicBezTo>
                  <a:lnTo>
                    <a:pt x="8013" y="3822"/>
                  </a:lnTo>
                  <a:cubicBezTo>
                    <a:pt x="8097" y="3834"/>
                    <a:pt x="8168" y="3929"/>
                    <a:pt x="8168" y="4013"/>
                  </a:cubicBezTo>
                  <a:lnTo>
                    <a:pt x="8168" y="4525"/>
                  </a:lnTo>
                  <a:cubicBezTo>
                    <a:pt x="8168" y="4608"/>
                    <a:pt x="8108" y="4703"/>
                    <a:pt x="8013" y="4715"/>
                  </a:cubicBezTo>
                  <a:lnTo>
                    <a:pt x="7085" y="4894"/>
                  </a:lnTo>
                  <a:cubicBezTo>
                    <a:pt x="7025" y="4906"/>
                    <a:pt x="6965" y="4953"/>
                    <a:pt x="6954" y="5013"/>
                  </a:cubicBezTo>
                  <a:cubicBezTo>
                    <a:pt x="6906" y="5156"/>
                    <a:pt x="6846" y="5322"/>
                    <a:pt x="6787" y="5477"/>
                  </a:cubicBezTo>
                  <a:cubicBezTo>
                    <a:pt x="6739" y="5560"/>
                    <a:pt x="6787" y="5668"/>
                    <a:pt x="6882" y="5715"/>
                  </a:cubicBezTo>
                  <a:cubicBezTo>
                    <a:pt x="6903" y="5724"/>
                    <a:pt x="6926" y="5729"/>
                    <a:pt x="6949" y="5729"/>
                  </a:cubicBezTo>
                  <a:cubicBezTo>
                    <a:pt x="7016" y="5729"/>
                    <a:pt x="7085" y="5691"/>
                    <a:pt x="7120" y="5620"/>
                  </a:cubicBezTo>
                  <a:cubicBezTo>
                    <a:pt x="7180" y="5489"/>
                    <a:pt x="7239" y="5358"/>
                    <a:pt x="7275" y="5215"/>
                  </a:cubicBezTo>
                  <a:lnTo>
                    <a:pt x="8097" y="5060"/>
                  </a:lnTo>
                  <a:cubicBezTo>
                    <a:pt x="8347" y="5013"/>
                    <a:pt x="8549" y="4775"/>
                    <a:pt x="8549" y="4525"/>
                  </a:cubicBezTo>
                  <a:lnTo>
                    <a:pt x="8549" y="4013"/>
                  </a:lnTo>
                  <a:cubicBezTo>
                    <a:pt x="8549" y="3763"/>
                    <a:pt x="8370" y="3524"/>
                    <a:pt x="8097" y="3477"/>
                  </a:cubicBezTo>
                  <a:lnTo>
                    <a:pt x="7275" y="3310"/>
                  </a:lnTo>
                  <a:cubicBezTo>
                    <a:pt x="7216" y="3155"/>
                    <a:pt x="7156" y="2977"/>
                    <a:pt x="7073" y="2822"/>
                  </a:cubicBezTo>
                  <a:lnTo>
                    <a:pt x="7537" y="2119"/>
                  </a:lnTo>
                  <a:cubicBezTo>
                    <a:pt x="7680" y="1905"/>
                    <a:pt x="7656" y="1619"/>
                    <a:pt x="7454" y="1441"/>
                  </a:cubicBezTo>
                  <a:lnTo>
                    <a:pt x="7096" y="1084"/>
                  </a:lnTo>
                  <a:cubicBezTo>
                    <a:pt x="6992" y="980"/>
                    <a:pt x="6848" y="924"/>
                    <a:pt x="6705" y="924"/>
                  </a:cubicBezTo>
                  <a:cubicBezTo>
                    <a:pt x="6603" y="924"/>
                    <a:pt x="6502" y="953"/>
                    <a:pt x="6418" y="1012"/>
                  </a:cubicBezTo>
                  <a:lnTo>
                    <a:pt x="5715" y="1465"/>
                  </a:lnTo>
                  <a:cubicBezTo>
                    <a:pt x="5549" y="1381"/>
                    <a:pt x="5394" y="1322"/>
                    <a:pt x="5227" y="1262"/>
                  </a:cubicBezTo>
                  <a:lnTo>
                    <a:pt x="5060" y="441"/>
                  </a:lnTo>
                  <a:cubicBezTo>
                    <a:pt x="5013" y="191"/>
                    <a:pt x="4775" y="0"/>
                    <a:pt x="45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7"/>
            <p:cNvSpPr/>
            <p:nvPr/>
          </p:nvSpPr>
          <p:spPr>
            <a:xfrm>
              <a:off x="3184798" y="3878883"/>
              <a:ext cx="109550" cy="94018"/>
            </a:xfrm>
            <a:custGeom>
              <a:avLst/>
              <a:gdLst/>
              <a:ahLst/>
              <a:cxnLst/>
              <a:rect l="l" t="t" r="r" b="b"/>
              <a:pathLst>
                <a:path w="3442" h="2954" extrusionOk="0">
                  <a:moveTo>
                    <a:pt x="1465" y="1"/>
                  </a:moveTo>
                  <a:cubicBezTo>
                    <a:pt x="941" y="1"/>
                    <a:pt x="453" y="191"/>
                    <a:pt x="72" y="561"/>
                  </a:cubicBezTo>
                  <a:cubicBezTo>
                    <a:pt x="0" y="632"/>
                    <a:pt x="0" y="739"/>
                    <a:pt x="72" y="811"/>
                  </a:cubicBezTo>
                  <a:cubicBezTo>
                    <a:pt x="113" y="852"/>
                    <a:pt x="158" y="873"/>
                    <a:pt x="203" y="873"/>
                  </a:cubicBezTo>
                  <a:cubicBezTo>
                    <a:pt x="247" y="873"/>
                    <a:pt x="292" y="852"/>
                    <a:pt x="334" y="811"/>
                  </a:cubicBezTo>
                  <a:cubicBezTo>
                    <a:pt x="631" y="513"/>
                    <a:pt x="1024" y="358"/>
                    <a:pt x="1465" y="358"/>
                  </a:cubicBezTo>
                  <a:cubicBezTo>
                    <a:pt x="2358" y="358"/>
                    <a:pt x="3084" y="1084"/>
                    <a:pt x="3084" y="1977"/>
                  </a:cubicBezTo>
                  <a:cubicBezTo>
                    <a:pt x="3084" y="2227"/>
                    <a:pt x="3024" y="2477"/>
                    <a:pt x="2905" y="2716"/>
                  </a:cubicBezTo>
                  <a:cubicBezTo>
                    <a:pt x="2846" y="2799"/>
                    <a:pt x="2894" y="2894"/>
                    <a:pt x="2977" y="2942"/>
                  </a:cubicBezTo>
                  <a:cubicBezTo>
                    <a:pt x="3013" y="2954"/>
                    <a:pt x="3036" y="2954"/>
                    <a:pt x="3048" y="2954"/>
                  </a:cubicBezTo>
                  <a:cubicBezTo>
                    <a:pt x="3108" y="2954"/>
                    <a:pt x="3167" y="2930"/>
                    <a:pt x="3215" y="2870"/>
                  </a:cubicBezTo>
                  <a:cubicBezTo>
                    <a:pt x="3370" y="2585"/>
                    <a:pt x="3441" y="2287"/>
                    <a:pt x="3441" y="1977"/>
                  </a:cubicBezTo>
                  <a:cubicBezTo>
                    <a:pt x="3441" y="894"/>
                    <a:pt x="2560" y="1"/>
                    <a:pt x="14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7"/>
            <p:cNvSpPr/>
            <p:nvPr/>
          </p:nvSpPr>
          <p:spPr>
            <a:xfrm>
              <a:off x="3168120" y="3917331"/>
              <a:ext cx="102707" cy="87016"/>
            </a:xfrm>
            <a:custGeom>
              <a:avLst/>
              <a:gdLst/>
              <a:ahLst/>
              <a:cxnLst/>
              <a:rect l="l" t="t" r="r" b="b"/>
              <a:pathLst>
                <a:path w="3227" h="2734" extrusionOk="0">
                  <a:moveTo>
                    <a:pt x="277" y="0"/>
                  </a:moveTo>
                  <a:cubicBezTo>
                    <a:pt x="203" y="0"/>
                    <a:pt x="136" y="38"/>
                    <a:pt x="108" y="115"/>
                  </a:cubicBezTo>
                  <a:cubicBezTo>
                    <a:pt x="36" y="317"/>
                    <a:pt x="0" y="531"/>
                    <a:pt x="0" y="758"/>
                  </a:cubicBezTo>
                  <a:cubicBezTo>
                    <a:pt x="0" y="1841"/>
                    <a:pt x="881" y="2734"/>
                    <a:pt x="1977" y="2734"/>
                  </a:cubicBezTo>
                  <a:cubicBezTo>
                    <a:pt x="2394" y="2734"/>
                    <a:pt x="2798" y="2603"/>
                    <a:pt x="3144" y="2365"/>
                  </a:cubicBezTo>
                  <a:cubicBezTo>
                    <a:pt x="3215" y="2305"/>
                    <a:pt x="3227" y="2198"/>
                    <a:pt x="3191" y="2127"/>
                  </a:cubicBezTo>
                  <a:cubicBezTo>
                    <a:pt x="3162" y="2075"/>
                    <a:pt x="3106" y="2051"/>
                    <a:pt x="3050" y="2051"/>
                  </a:cubicBezTo>
                  <a:cubicBezTo>
                    <a:pt x="3015" y="2051"/>
                    <a:pt x="2981" y="2061"/>
                    <a:pt x="2953" y="2079"/>
                  </a:cubicBezTo>
                  <a:cubicBezTo>
                    <a:pt x="2667" y="2282"/>
                    <a:pt x="2334" y="2389"/>
                    <a:pt x="2001" y="2389"/>
                  </a:cubicBezTo>
                  <a:cubicBezTo>
                    <a:pt x="1108" y="2389"/>
                    <a:pt x="370" y="1662"/>
                    <a:pt x="370" y="769"/>
                  </a:cubicBezTo>
                  <a:cubicBezTo>
                    <a:pt x="370" y="591"/>
                    <a:pt x="405" y="412"/>
                    <a:pt x="465" y="246"/>
                  </a:cubicBezTo>
                  <a:cubicBezTo>
                    <a:pt x="465" y="138"/>
                    <a:pt x="417" y="43"/>
                    <a:pt x="334" y="7"/>
                  </a:cubicBezTo>
                  <a:cubicBezTo>
                    <a:pt x="315" y="3"/>
                    <a:pt x="296" y="0"/>
                    <a:pt x="2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7"/>
            <p:cNvSpPr/>
            <p:nvPr/>
          </p:nvSpPr>
          <p:spPr>
            <a:xfrm>
              <a:off x="3264749" y="3976275"/>
              <a:ext cx="183836" cy="183836"/>
            </a:xfrm>
            <a:custGeom>
              <a:avLst/>
              <a:gdLst/>
              <a:ahLst/>
              <a:cxnLst/>
              <a:rect l="l" t="t" r="r" b="b"/>
              <a:pathLst>
                <a:path w="5776" h="5776" extrusionOk="0">
                  <a:moveTo>
                    <a:pt x="2739" y="1"/>
                  </a:moveTo>
                  <a:cubicBezTo>
                    <a:pt x="2548" y="1"/>
                    <a:pt x="2370" y="156"/>
                    <a:pt x="2322" y="346"/>
                  </a:cubicBezTo>
                  <a:lnTo>
                    <a:pt x="2215" y="846"/>
                  </a:lnTo>
                  <a:cubicBezTo>
                    <a:pt x="2132" y="882"/>
                    <a:pt x="2036" y="930"/>
                    <a:pt x="1953" y="953"/>
                  </a:cubicBezTo>
                  <a:lnTo>
                    <a:pt x="1525" y="668"/>
                  </a:lnTo>
                  <a:cubicBezTo>
                    <a:pt x="1454" y="627"/>
                    <a:pt x="1372" y="606"/>
                    <a:pt x="1291" y="606"/>
                  </a:cubicBezTo>
                  <a:cubicBezTo>
                    <a:pt x="1181" y="606"/>
                    <a:pt x="1071" y="645"/>
                    <a:pt x="989" y="727"/>
                  </a:cubicBezTo>
                  <a:lnTo>
                    <a:pt x="751" y="965"/>
                  </a:lnTo>
                  <a:cubicBezTo>
                    <a:pt x="620" y="1108"/>
                    <a:pt x="584" y="1322"/>
                    <a:pt x="691" y="1501"/>
                  </a:cubicBezTo>
                  <a:lnTo>
                    <a:pt x="977" y="1942"/>
                  </a:lnTo>
                  <a:cubicBezTo>
                    <a:pt x="917" y="2061"/>
                    <a:pt x="870" y="2180"/>
                    <a:pt x="822" y="2311"/>
                  </a:cubicBezTo>
                  <a:cubicBezTo>
                    <a:pt x="786" y="2394"/>
                    <a:pt x="858" y="2501"/>
                    <a:pt x="941" y="2537"/>
                  </a:cubicBezTo>
                  <a:cubicBezTo>
                    <a:pt x="954" y="2541"/>
                    <a:pt x="967" y="2542"/>
                    <a:pt x="980" y="2542"/>
                  </a:cubicBezTo>
                  <a:cubicBezTo>
                    <a:pt x="1055" y="2542"/>
                    <a:pt x="1137" y="2489"/>
                    <a:pt x="1167" y="2418"/>
                  </a:cubicBezTo>
                  <a:cubicBezTo>
                    <a:pt x="1203" y="2275"/>
                    <a:pt x="1251" y="2144"/>
                    <a:pt x="1322" y="2025"/>
                  </a:cubicBezTo>
                  <a:cubicBezTo>
                    <a:pt x="1358" y="1965"/>
                    <a:pt x="1358" y="1894"/>
                    <a:pt x="1322" y="1846"/>
                  </a:cubicBezTo>
                  <a:lnTo>
                    <a:pt x="989" y="1322"/>
                  </a:lnTo>
                  <a:cubicBezTo>
                    <a:pt x="977" y="1299"/>
                    <a:pt x="977" y="1263"/>
                    <a:pt x="1001" y="1239"/>
                  </a:cubicBezTo>
                  <a:lnTo>
                    <a:pt x="1239" y="1001"/>
                  </a:lnTo>
                  <a:cubicBezTo>
                    <a:pt x="1258" y="981"/>
                    <a:pt x="1274" y="973"/>
                    <a:pt x="1291" y="973"/>
                  </a:cubicBezTo>
                  <a:cubicBezTo>
                    <a:pt x="1304" y="973"/>
                    <a:pt x="1318" y="978"/>
                    <a:pt x="1334" y="989"/>
                  </a:cubicBezTo>
                  <a:lnTo>
                    <a:pt x="1846" y="1322"/>
                  </a:lnTo>
                  <a:cubicBezTo>
                    <a:pt x="1878" y="1342"/>
                    <a:pt x="1910" y="1354"/>
                    <a:pt x="1942" y="1354"/>
                  </a:cubicBezTo>
                  <a:cubicBezTo>
                    <a:pt x="1969" y="1354"/>
                    <a:pt x="1997" y="1345"/>
                    <a:pt x="2025" y="1322"/>
                  </a:cubicBezTo>
                  <a:cubicBezTo>
                    <a:pt x="2144" y="1251"/>
                    <a:pt x="2287" y="1203"/>
                    <a:pt x="2417" y="1156"/>
                  </a:cubicBezTo>
                  <a:cubicBezTo>
                    <a:pt x="2477" y="1144"/>
                    <a:pt x="2537" y="1084"/>
                    <a:pt x="2537" y="1025"/>
                  </a:cubicBezTo>
                  <a:lnTo>
                    <a:pt x="2656" y="418"/>
                  </a:lnTo>
                  <a:cubicBezTo>
                    <a:pt x="2656" y="382"/>
                    <a:pt x="2679" y="358"/>
                    <a:pt x="2727" y="358"/>
                  </a:cubicBezTo>
                  <a:lnTo>
                    <a:pt x="3060" y="358"/>
                  </a:lnTo>
                  <a:cubicBezTo>
                    <a:pt x="3084" y="358"/>
                    <a:pt x="3120" y="394"/>
                    <a:pt x="3132" y="418"/>
                  </a:cubicBezTo>
                  <a:lnTo>
                    <a:pt x="3251" y="1025"/>
                  </a:lnTo>
                  <a:cubicBezTo>
                    <a:pt x="3263" y="1084"/>
                    <a:pt x="3310" y="1144"/>
                    <a:pt x="3370" y="1156"/>
                  </a:cubicBezTo>
                  <a:cubicBezTo>
                    <a:pt x="3501" y="1203"/>
                    <a:pt x="3632" y="1251"/>
                    <a:pt x="3751" y="1322"/>
                  </a:cubicBezTo>
                  <a:cubicBezTo>
                    <a:pt x="3781" y="1340"/>
                    <a:pt x="3816" y="1349"/>
                    <a:pt x="3849" y="1349"/>
                  </a:cubicBezTo>
                  <a:cubicBezTo>
                    <a:pt x="3882" y="1349"/>
                    <a:pt x="3912" y="1340"/>
                    <a:pt x="3930" y="1322"/>
                  </a:cubicBezTo>
                  <a:lnTo>
                    <a:pt x="4453" y="989"/>
                  </a:lnTo>
                  <a:cubicBezTo>
                    <a:pt x="4469" y="978"/>
                    <a:pt x="4483" y="973"/>
                    <a:pt x="4497" y="973"/>
                  </a:cubicBezTo>
                  <a:cubicBezTo>
                    <a:pt x="4513" y="973"/>
                    <a:pt x="4529" y="981"/>
                    <a:pt x="4549" y="1001"/>
                  </a:cubicBezTo>
                  <a:lnTo>
                    <a:pt x="4787" y="1239"/>
                  </a:lnTo>
                  <a:cubicBezTo>
                    <a:pt x="4811" y="1263"/>
                    <a:pt x="4811" y="1299"/>
                    <a:pt x="4799" y="1322"/>
                  </a:cubicBezTo>
                  <a:lnTo>
                    <a:pt x="4453" y="1846"/>
                  </a:lnTo>
                  <a:cubicBezTo>
                    <a:pt x="4430" y="1906"/>
                    <a:pt x="4406" y="1965"/>
                    <a:pt x="4453" y="2025"/>
                  </a:cubicBezTo>
                  <a:cubicBezTo>
                    <a:pt x="4525" y="2144"/>
                    <a:pt x="4573" y="2275"/>
                    <a:pt x="4620" y="2418"/>
                  </a:cubicBezTo>
                  <a:cubicBezTo>
                    <a:pt x="4632" y="2477"/>
                    <a:pt x="4692" y="2537"/>
                    <a:pt x="4751" y="2537"/>
                  </a:cubicBezTo>
                  <a:lnTo>
                    <a:pt x="5358" y="2656"/>
                  </a:lnTo>
                  <a:cubicBezTo>
                    <a:pt x="5394" y="2656"/>
                    <a:pt x="5418" y="2680"/>
                    <a:pt x="5418" y="2727"/>
                  </a:cubicBezTo>
                  <a:lnTo>
                    <a:pt x="5418" y="3049"/>
                  </a:lnTo>
                  <a:cubicBezTo>
                    <a:pt x="5418" y="3085"/>
                    <a:pt x="5394" y="3108"/>
                    <a:pt x="5358" y="3132"/>
                  </a:cubicBezTo>
                  <a:lnTo>
                    <a:pt x="4751" y="3251"/>
                  </a:lnTo>
                  <a:cubicBezTo>
                    <a:pt x="4692" y="3263"/>
                    <a:pt x="4632" y="3311"/>
                    <a:pt x="4620" y="3370"/>
                  </a:cubicBezTo>
                  <a:cubicBezTo>
                    <a:pt x="4573" y="3501"/>
                    <a:pt x="4525" y="3632"/>
                    <a:pt x="4453" y="3751"/>
                  </a:cubicBezTo>
                  <a:cubicBezTo>
                    <a:pt x="4430" y="3811"/>
                    <a:pt x="4430" y="3882"/>
                    <a:pt x="4453" y="3930"/>
                  </a:cubicBezTo>
                  <a:lnTo>
                    <a:pt x="4799" y="4454"/>
                  </a:lnTo>
                  <a:cubicBezTo>
                    <a:pt x="4811" y="4478"/>
                    <a:pt x="4811" y="4513"/>
                    <a:pt x="4787" y="4537"/>
                  </a:cubicBezTo>
                  <a:lnTo>
                    <a:pt x="4549" y="4775"/>
                  </a:lnTo>
                  <a:cubicBezTo>
                    <a:pt x="4526" y="4798"/>
                    <a:pt x="4508" y="4806"/>
                    <a:pt x="4489" y="4806"/>
                  </a:cubicBezTo>
                  <a:cubicBezTo>
                    <a:pt x="4478" y="4806"/>
                    <a:pt x="4467" y="4803"/>
                    <a:pt x="4453" y="4799"/>
                  </a:cubicBezTo>
                  <a:lnTo>
                    <a:pt x="3930" y="4454"/>
                  </a:lnTo>
                  <a:cubicBezTo>
                    <a:pt x="3898" y="4435"/>
                    <a:pt x="3866" y="4422"/>
                    <a:pt x="3834" y="4422"/>
                  </a:cubicBezTo>
                  <a:cubicBezTo>
                    <a:pt x="3806" y="4422"/>
                    <a:pt x="3779" y="4432"/>
                    <a:pt x="3751" y="4454"/>
                  </a:cubicBezTo>
                  <a:cubicBezTo>
                    <a:pt x="3632" y="4525"/>
                    <a:pt x="3501" y="4573"/>
                    <a:pt x="3370" y="4621"/>
                  </a:cubicBezTo>
                  <a:cubicBezTo>
                    <a:pt x="3310" y="4632"/>
                    <a:pt x="3251" y="4692"/>
                    <a:pt x="3251" y="4751"/>
                  </a:cubicBezTo>
                  <a:lnTo>
                    <a:pt x="3132" y="5359"/>
                  </a:lnTo>
                  <a:cubicBezTo>
                    <a:pt x="3132" y="5394"/>
                    <a:pt x="3096" y="5418"/>
                    <a:pt x="3060" y="5418"/>
                  </a:cubicBezTo>
                  <a:lnTo>
                    <a:pt x="2727" y="5418"/>
                  </a:lnTo>
                  <a:cubicBezTo>
                    <a:pt x="2703" y="5418"/>
                    <a:pt x="2668" y="5394"/>
                    <a:pt x="2656" y="5359"/>
                  </a:cubicBezTo>
                  <a:lnTo>
                    <a:pt x="2537" y="4751"/>
                  </a:lnTo>
                  <a:cubicBezTo>
                    <a:pt x="2525" y="4692"/>
                    <a:pt x="2477" y="4632"/>
                    <a:pt x="2417" y="4621"/>
                  </a:cubicBezTo>
                  <a:cubicBezTo>
                    <a:pt x="2287" y="4573"/>
                    <a:pt x="2144" y="4525"/>
                    <a:pt x="2025" y="4454"/>
                  </a:cubicBezTo>
                  <a:cubicBezTo>
                    <a:pt x="1995" y="4436"/>
                    <a:pt x="1962" y="4427"/>
                    <a:pt x="1931" y="4427"/>
                  </a:cubicBezTo>
                  <a:cubicBezTo>
                    <a:pt x="1900" y="4427"/>
                    <a:pt x="1870" y="4436"/>
                    <a:pt x="1846" y="4454"/>
                  </a:cubicBezTo>
                  <a:lnTo>
                    <a:pt x="1334" y="4799"/>
                  </a:lnTo>
                  <a:cubicBezTo>
                    <a:pt x="1321" y="4803"/>
                    <a:pt x="1309" y="4806"/>
                    <a:pt x="1298" y="4806"/>
                  </a:cubicBezTo>
                  <a:cubicBezTo>
                    <a:pt x="1279" y="4806"/>
                    <a:pt x="1261" y="4798"/>
                    <a:pt x="1239" y="4775"/>
                  </a:cubicBezTo>
                  <a:lnTo>
                    <a:pt x="1001" y="4537"/>
                  </a:lnTo>
                  <a:cubicBezTo>
                    <a:pt x="977" y="4513"/>
                    <a:pt x="977" y="4478"/>
                    <a:pt x="989" y="4454"/>
                  </a:cubicBezTo>
                  <a:lnTo>
                    <a:pt x="1322" y="3930"/>
                  </a:lnTo>
                  <a:cubicBezTo>
                    <a:pt x="1358" y="3870"/>
                    <a:pt x="1370" y="3811"/>
                    <a:pt x="1322" y="3751"/>
                  </a:cubicBezTo>
                  <a:cubicBezTo>
                    <a:pt x="1251" y="3632"/>
                    <a:pt x="1215" y="3501"/>
                    <a:pt x="1167" y="3370"/>
                  </a:cubicBezTo>
                  <a:cubicBezTo>
                    <a:pt x="1144" y="3311"/>
                    <a:pt x="1084" y="3251"/>
                    <a:pt x="1024" y="3251"/>
                  </a:cubicBezTo>
                  <a:lnTo>
                    <a:pt x="417" y="3132"/>
                  </a:lnTo>
                  <a:cubicBezTo>
                    <a:pt x="393" y="3132"/>
                    <a:pt x="358" y="3097"/>
                    <a:pt x="358" y="3049"/>
                  </a:cubicBezTo>
                  <a:lnTo>
                    <a:pt x="358" y="2727"/>
                  </a:lnTo>
                  <a:cubicBezTo>
                    <a:pt x="358" y="2692"/>
                    <a:pt x="393" y="2668"/>
                    <a:pt x="417" y="2656"/>
                  </a:cubicBezTo>
                  <a:lnTo>
                    <a:pt x="465" y="2632"/>
                  </a:lnTo>
                  <a:cubicBezTo>
                    <a:pt x="548" y="2620"/>
                    <a:pt x="632" y="2525"/>
                    <a:pt x="596" y="2430"/>
                  </a:cubicBezTo>
                  <a:cubicBezTo>
                    <a:pt x="586" y="2352"/>
                    <a:pt x="520" y="2289"/>
                    <a:pt x="444" y="2289"/>
                  </a:cubicBezTo>
                  <a:cubicBezTo>
                    <a:pt x="428" y="2289"/>
                    <a:pt x="410" y="2292"/>
                    <a:pt x="393" y="2299"/>
                  </a:cubicBezTo>
                  <a:lnTo>
                    <a:pt x="346" y="2311"/>
                  </a:lnTo>
                  <a:cubicBezTo>
                    <a:pt x="155" y="2358"/>
                    <a:pt x="1" y="2513"/>
                    <a:pt x="1" y="2727"/>
                  </a:cubicBezTo>
                  <a:lnTo>
                    <a:pt x="1" y="3049"/>
                  </a:lnTo>
                  <a:cubicBezTo>
                    <a:pt x="1" y="3251"/>
                    <a:pt x="155" y="3430"/>
                    <a:pt x="346" y="3466"/>
                  </a:cubicBezTo>
                  <a:lnTo>
                    <a:pt x="846" y="3573"/>
                  </a:lnTo>
                  <a:cubicBezTo>
                    <a:pt x="882" y="3668"/>
                    <a:pt x="929" y="3751"/>
                    <a:pt x="953" y="3847"/>
                  </a:cubicBezTo>
                  <a:lnTo>
                    <a:pt x="679" y="4275"/>
                  </a:lnTo>
                  <a:cubicBezTo>
                    <a:pt x="572" y="4442"/>
                    <a:pt x="584" y="4656"/>
                    <a:pt x="727" y="4811"/>
                  </a:cubicBezTo>
                  <a:lnTo>
                    <a:pt x="977" y="5049"/>
                  </a:lnTo>
                  <a:cubicBezTo>
                    <a:pt x="1055" y="5127"/>
                    <a:pt x="1163" y="5172"/>
                    <a:pt x="1278" y="5172"/>
                  </a:cubicBezTo>
                  <a:cubicBezTo>
                    <a:pt x="1356" y="5172"/>
                    <a:pt x="1436" y="5152"/>
                    <a:pt x="1513" y="5109"/>
                  </a:cubicBezTo>
                  <a:lnTo>
                    <a:pt x="1941" y="4823"/>
                  </a:lnTo>
                  <a:cubicBezTo>
                    <a:pt x="2025" y="4871"/>
                    <a:pt x="2120" y="4894"/>
                    <a:pt x="2203" y="4930"/>
                  </a:cubicBezTo>
                  <a:lnTo>
                    <a:pt x="2310" y="5430"/>
                  </a:lnTo>
                  <a:cubicBezTo>
                    <a:pt x="2358" y="5633"/>
                    <a:pt x="2513" y="5775"/>
                    <a:pt x="2727" y="5775"/>
                  </a:cubicBezTo>
                  <a:lnTo>
                    <a:pt x="3060" y="5775"/>
                  </a:lnTo>
                  <a:cubicBezTo>
                    <a:pt x="3251" y="5775"/>
                    <a:pt x="3430" y="5633"/>
                    <a:pt x="3465" y="5430"/>
                  </a:cubicBezTo>
                  <a:lnTo>
                    <a:pt x="3572" y="4930"/>
                  </a:lnTo>
                  <a:cubicBezTo>
                    <a:pt x="3668" y="4894"/>
                    <a:pt x="3751" y="4859"/>
                    <a:pt x="3846" y="4823"/>
                  </a:cubicBezTo>
                  <a:lnTo>
                    <a:pt x="4275" y="5109"/>
                  </a:lnTo>
                  <a:cubicBezTo>
                    <a:pt x="4344" y="5153"/>
                    <a:pt x="4422" y="5175"/>
                    <a:pt x="4500" y="5175"/>
                  </a:cubicBezTo>
                  <a:cubicBezTo>
                    <a:pt x="4610" y="5175"/>
                    <a:pt x="4720" y="5132"/>
                    <a:pt x="4811" y="5049"/>
                  </a:cubicBezTo>
                  <a:lnTo>
                    <a:pt x="5049" y="4811"/>
                  </a:lnTo>
                  <a:cubicBezTo>
                    <a:pt x="5180" y="4680"/>
                    <a:pt x="5215" y="4454"/>
                    <a:pt x="5108" y="4275"/>
                  </a:cubicBezTo>
                  <a:lnTo>
                    <a:pt x="4823" y="3847"/>
                  </a:lnTo>
                  <a:cubicBezTo>
                    <a:pt x="4870" y="3751"/>
                    <a:pt x="4894" y="3668"/>
                    <a:pt x="4930" y="3573"/>
                  </a:cubicBezTo>
                  <a:lnTo>
                    <a:pt x="5442" y="3466"/>
                  </a:lnTo>
                  <a:cubicBezTo>
                    <a:pt x="5632" y="3430"/>
                    <a:pt x="5775" y="3263"/>
                    <a:pt x="5775" y="3049"/>
                  </a:cubicBezTo>
                  <a:lnTo>
                    <a:pt x="5775" y="2727"/>
                  </a:lnTo>
                  <a:cubicBezTo>
                    <a:pt x="5775" y="2513"/>
                    <a:pt x="5644" y="2358"/>
                    <a:pt x="5454" y="2311"/>
                  </a:cubicBezTo>
                  <a:lnTo>
                    <a:pt x="4942" y="2204"/>
                  </a:lnTo>
                  <a:cubicBezTo>
                    <a:pt x="4918" y="2120"/>
                    <a:pt x="4870" y="2025"/>
                    <a:pt x="4846" y="1942"/>
                  </a:cubicBezTo>
                  <a:lnTo>
                    <a:pt x="5120" y="1501"/>
                  </a:lnTo>
                  <a:cubicBezTo>
                    <a:pt x="5227" y="1346"/>
                    <a:pt x="5215" y="1120"/>
                    <a:pt x="5061" y="965"/>
                  </a:cubicBezTo>
                  <a:lnTo>
                    <a:pt x="4823" y="727"/>
                  </a:lnTo>
                  <a:cubicBezTo>
                    <a:pt x="4745" y="650"/>
                    <a:pt x="4634" y="610"/>
                    <a:pt x="4520" y="610"/>
                  </a:cubicBezTo>
                  <a:cubicBezTo>
                    <a:pt x="4441" y="610"/>
                    <a:pt x="4360" y="629"/>
                    <a:pt x="4287" y="668"/>
                  </a:cubicBezTo>
                  <a:lnTo>
                    <a:pt x="3858" y="953"/>
                  </a:lnTo>
                  <a:cubicBezTo>
                    <a:pt x="3763" y="906"/>
                    <a:pt x="3680" y="882"/>
                    <a:pt x="3596" y="846"/>
                  </a:cubicBezTo>
                  <a:lnTo>
                    <a:pt x="3489" y="346"/>
                  </a:lnTo>
                  <a:cubicBezTo>
                    <a:pt x="3441" y="156"/>
                    <a:pt x="3275" y="1"/>
                    <a:pt x="3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7"/>
            <p:cNvSpPr/>
            <p:nvPr/>
          </p:nvSpPr>
          <p:spPr>
            <a:xfrm>
              <a:off x="3326526" y="4036907"/>
              <a:ext cx="62541" cy="62573"/>
            </a:xfrm>
            <a:custGeom>
              <a:avLst/>
              <a:gdLst/>
              <a:ahLst/>
              <a:cxnLst/>
              <a:rect l="l" t="t" r="r" b="b"/>
              <a:pathLst>
                <a:path w="1965" h="1966" extrusionOk="0">
                  <a:moveTo>
                    <a:pt x="977" y="1"/>
                  </a:moveTo>
                  <a:cubicBezTo>
                    <a:pt x="441" y="1"/>
                    <a:pt x="0" y="453"/>
                    <a:pt x="0" y="989"/>
                  </a:cubicBezTo>
                  <a:cubicBezTo>
                    <a:pt x="0" y="1525"/>
                    <a:pt x="441" y="1965"/>
                    <a:pt x="977" y="1965"/>
                  </a:cubicBezTo>
                  <a:cubicBezTo>
                    <a:pt x="1203" y="1965"/>
                    <a:pt x="1417" y="1894"/>
                    <a:pt x="1572" y="1763"/>
                  </a:cubicBezTo>
                  <a:cubicBezTo>
                    <a:pt x="1655" y="1703"/>
                    <a:pt x="1667" y="1596"/>
                    <a:pt x="1608" y="1501"/>
                  </a:cubicBezTo>
                  <a:cubicBezTo>
                    <a:pt x="1574" y="1461"/>
                    <a:pt x="1525" y="1439"/>
                    <a:pt x="1473" y="1439"/>
                  </a:cubicBezTo>
                  <a:cubicBezTo>
                    <a:pt x="1434" y="1439"/>
                    <a:pt x="1394" y="1452"/>
                    <a:pt x="1358" y="1477"/>
                  </a:cubicBezTo>
                  <a:cubicBezTo>
                    <a:pt x="1250" y="1561"/>
                    <a:pt x="1119" y="1608"/>
                    <a:pt x="965" y="1608"/>
                  </a:cubicBezTo>
                  <a:cubicBezTo>
                    <a:pt x="619" y="1608"/>
                    <a:pt x="346" y="1322"/>
                    <a:pt x="346" y="977"/>
                  </a:cubicBezTo>
                  <a:cubicBezTo>
                    <a:pt x="346" y="644"/>
                    <a:pt x="619" y="358"/>
                    <a:pt x="977" y="358"/>
                  </a:cubicBezTo>
                  <a:cubicBezTo>
                    <a:pt x="1322" y="358"/>
                    <a:pt x="1608" y="644"/>
                    <a:pt x="1608" y="989"/>
                  </a:cubicBezTo>
                  <a:cubicBezTo>
                    <a:pt x="1608" y="1084"/>
                    <a:pt x="1679" y="1168"/>
                    <a:pt x="1786" y="1168"/>
                  </a:cubicBezTo>
                  <a:cubicBezTo>
                    <a:pt x="1893" y="1168"/>
                    <a:pt x="1965" y="1084"/>
                    <a:pt x="1965" y="989"/>
                  </a:cubicBezTo>
                  <a:cubicBezTo>
                    <a:pt x="1965" y="453"/>
                    <a:pt x="1512" y="1"/>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27"/>
            <p:cNvSpPr/>
            <p:nvPr/>
          </p:nvSpPr>
          <p:spPr>
            <a:xfrm>
              <a:off x="3196542" y="3907687"/>
              <a:ext cx="68238" cy="68238"/>
            </a:xfrm>
            <a:custGeom>
              <a:avLst/>
              <a:gdLst/>
              <a:ahLst/>
              <a:cxnLst/>
              <a:rect l="l" t="t" r="r" b="b"/>
              <a:pathLst>
                <a:path w="2144" h="2144" extrusionOk="0">
                  <a:moveTo>
                    <a:pt x="1072" y="358"/>
                  </a:moveTo>
                  <a:cubicBezTo>
                    <a:pt x="1477" y="358"/>
                    <a:pt x="1786" y="680"/>
                    <a:pt x="1786" y="1072"/>
                  </a:cubicBezTo>
                  <a:cubicBezTo>
                    <a:pt x="1786" y="1477"/>
                    <a:pt x="1465" y="1787"/>
                    <a:pt x="1072" y="1787"/>
                  </a:cubicBezTo>
                  <a:cubicBezTo>
                    <a:pt x="691" y="1787"/>
                    <a:pt x="358" y="1453"/>
                    <a:pt x="358" y="1072"/>
                  </a:cubicBezTo>
                  <a:cubicBezTo>
                    <a:pt x="358" y="668"/>
                    <a:pt x="691" y="358"/>
                    <a:pt x="1072" y="358"/>
                  </a:cubicBezTo>
                  <a:close/>
                  <a:moveTo>
                    <a:pt x="1072" y="1"/>
                  </a:moveTo>
                  <a:cubicBezTo>
                    <a:pt x="477" y="1"/>
                    <a:pt x="0" y="477"/>
                    <a:pt x="0" y="1072"/>
                  </a:cubicBezTo>
                  <a:cubicBezTo>
                    <a:pt x="0" y="1668"/>
                    <a:pt x="477" y="2144"/>
                    <a:pt x="1072" y="2144"/>
                  </a:cubicBezTo>
                  <a:cubicBezTo>
                    <a:pt x="1667" y="2144"/>
                    <a:pt x="2144" y="1656"/>
                    <a:pt x="2144" y="1072"/>
                  </a:cubicBezTo>
                  <a:cubicBezTo>
                    <a:pt x="2144" y="477"/>
                    <a:pt x="1667"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 name="Google Shape;498;p27"/>
          <p:cNvGrpSpPr/>
          <p:nvPr/>
        </p:nvGrpSpPr>
        <p:grpSpPr>
          <a:xfrm>
            <a:off x="6789168" y="1684647"/>
            <a:ext cx="583817" cy="580314"/>
            <a:chOff x="3541011" y="3367320"/>
            <a:chExt cx="348257" cy="346188"/>
          </a:xfrm>
        </p:grpSpPr>
        <p:sp>
          <p:nvSpPr>
            <p:cNvPr id="499" name="Google Shape;499;p27"/>
            <p:cNvSpPr/>
            <p:nvPr/>
          </p:nvSpPr>
          <p:spPr>
            <a:xfrm>
              <a:off x="3541011" y="3367320"/>
              <a:ext cx="347906" cy="346188"/>
            </a:xfrm>
            <a:custGeom>
              <a:avLst/>
              <a:gdLst/>
              <a:ahLst/>
              <a:cxnLst/>
              <a:rect l="l" t="t" r="r" b="b"/>
              <a:pathLst>
                <a:path w="10931" h="10877" extrusionOk="0">
                  <a:moveTo>
                    <a:pt x="4203" y="6323"/>
                  </a:moveTo>
                  <a:cubicBezTo>
                    <a:pt x="4322" y="6454"/>
                    <a:pt x="4465" y="6609"/>
                    <a:pt x="4620" y="6740"/>
                  </a:cubicBezTo>
                  <a:lnTo>
                    <a:pt x="4024" y="7335"/>
                  </a:lnTo>
                  <a:lnTo>
                    <a:pt x="3977" y="7287"/>
                  </a:lnTo>
                  <a:lnTo>
                    <a:pt x="3632" y="6942"/>
                  </a:lnTo>
                  <a:lnTo>
                    <a:pt x="3584" y="6906"/>
                  </a:lnTo>
                  <a:lnTo>
                    <a:pt x="4203" y="6323"/>
                  </a:lnTo>
                  <a:close/>
                  <a:moveTo>
                    <a:pt x="3239" y="7123"/>
                  </a:moveTo>
                  <a:cubicBezTo>
                    <a:pt x="3307" y="7123"/>
                    <a:pt x="3376" y="7150"/>
                    <a:pt x="3429" y="7204"/>
                  </a:cubicBezTo>
                  <a:lnTo>
                    <a:pt x="3763" y="7537"/>
                  </a:lnTo>
                  <a:cubicBezTo>
                    <a:pt x="3858" y="7632"/>
                    <a:pt x="3858" y="7799"/>
                    <a:pt x="3751" y="7894"/>
                  </a:cubicBezTo>
                  <a:lnTo>
                    <a:pt x="3560" y="8097"/>
                  </a:lnTo>
                  <a:lnTo>
                    <a:pt x="2858" y="7394"/>
                  </a:lnTo>
                  <a:lnTo>
                    <a:pt x="3048" y="7204"/>
                  </a:lnTo>
                  <a:cubicBezTo>
                    <a:pt x="3102" y="7150"/>
                    <a:pt x="3170" y="7123"/>
                    <a:pt x="3239" y="7123"/>
                  </a:cubicBezTo>
                  <a:close/>
                  <a:moveTo>
                    <a:pt x="2631" y="7597"/>
                  </a:moveTo>
                  <a:lnTo>
                    <a:pt x="3334" y="8299"/>
                  </a:lnTo>
                  <a:lnTo>
                    <a:pt x="1167" y="10478"/>
                  </a:lnTo>
                  <a:cubicBezTo>
                    <a:pt x="1113" y="10526"/>
                    <a:pt x="1045" y="10550"/>
                    <a:pt x="976" y="10550"/>
                  </a:cubicBezTo>
                  <a:cubicBezTo>
                    <a:pt x="908" y="10550"/>
                    <a:pt x="840" y="10526"/>
                    <a:pt x="786" y="10478"/>
                  </a:cubicBezTo>
                  <a:lnTo>
                    <a:pt x="453" y="10133"/>
                  </a:lnTo>
                  <a:cubicBezTo>
                    <a:pt x="357" y="10038"/>
                    <a:pt x="357" y="9883"/>
                    <a:pt x="465" y="9776"/>
                  </a:cubicBezTo>
                  <a:lnTo>
                    <a:pt x="2631" y="7597"/>
                  </a:lnTo>
                  <a:close/>
                  <a:moveTo>
                    <a:pt x="7120" y="1"/>
                  </a:moveTo>
                  <a:cubicBezTo>
                    <a:pt x="3989" y="1"/>
                    <a:pt x="2191" y="3537"/>
                    <a:pt x="4001" y="6073"/>
                  </a:cubicBezTo>
                  <a:lnTo>
                    <a:pt x="3274" y="6799"/>
                  </a:lnTo>
                  <a:cubicBezTo>
                    <a:pt x="3249" y="6796"/>
                    <a:pt x="3223" y="6794"/>
                    <a:pt x="3198" y="6794"/>
                  </a:cubicBezTo>
                  <a:cubicBezTo>
                    <a:pt x="3049" y="6794"/>
                    <a:pt x="2912" y="6854"/>
                    <a:pt x="2810" y="6966"/>
                  </a:cubicBezTo>
                  <a:lnTo>
                    <a:pt x="226" y="9549"/>
                  </a:lnTo>
                  <a:cubicBezTo>
                    <a:pt x="0" y="9776"/>
                    <a:pt x="0" y="10145"/>
                    <a:pt x="226" y="10371"/>
                  </a:cubicBezTo>
                  <a:lnTo>
                    <a:pt x="572" y="10716"/>
                  </a:lnTo>
                  <a:cubicBezTo>
                    <a:pt x="679" y="10823"/>
                    <a:pt x="828" y="10877"/>
                    <a:pt x="976" y="10877"/>
                  </a:cubicBezTo>
                  <a:cubicBezTo>
                    <a:pt x="1125" y="10877"/>
                    <a:pt x="1274" y="10823"/>
                    <a:pt x="1381" y="10716"/>
                  </a:cubicBezTo>
                  <a:lnTo>
                    <a:pt x="3655" y="8430"/>
                  </a:lnTo>
                  <a:lnTo>
                    <a:pt x="3977" y="8121"/>
                  </a:lnTo>
                  <a:cubicBezTo>
                    <a:pt x="4096" y="8002"/>
                    <a:pt x="4155" y="7835"/>
                    <a:pt x="4144" y="7656"/>
                  </a:cubicBezTo>
                  <a:lnTo>
                    <a:pt x="4870" y="6930"/>
                  </a:lnTo>
                  <a:cubicBezTo>
                    <a:pt x="5406" y="7323"/>
                    <a:pt x="6037" y="7573"/>
                    <a:pt x="6715" y="7632"/>
                  </a:cubicBezTo>
                  <a:lnTo>
                    <a:pt x="6727" y="7632"/>
                  </a:lnTo>
                  <a:cubicBezTo>
                    <a:pt x="6799" y="7632"/>
                    <a:pt x="6882" y="7573"/>
                    <a:pt x="6894" y="7478"/>
                  </a:cubicBezTo>
                  <a:cubicBezTo>
                    <a:pt x="6906" y="7394"/>
                    <a:pt x="6834" y="7323"/>
                    <a:pt x="6739" y="7299"/>
                  </a:cubicBezTo>
                  <a:cubicBezTo>
                    <a:pt x="6037" y="7228"/>
                    <a:pt x="5406" y="6966"/>
                    <a:pt x="4882" y="6549"/>
                  </a:cubicBezTo>
                  <a:cubicBezTo>
                    <a:pt x="2298" y="4465"/>
                    <a:pt x="3822" y="310"/>
                    <a:pt x="7096" y="310"/>
                  </a:cubicBezTo>
                  <a:cubicBezTo>
                    <a:pt x="8942" y="310"/>
                    <a:pt x="10418" y="1703"/>
                    <a:pt x="10597" y="3465"/>
                  </a:cubicBezTo>
                  <a:cubicBezTo>
                    <a:pt x="10609" y="3549"/>
                    <a:pt x="10692" y="3608"/>
                    <a:pt x="10775" y="3608"/>
                  </a:cubicBezTo>
                  <a:cubicBezTo>
                    <a:pt x="10871" y="3596"/>
                    <a:pt x="10930" y="3525"/>
                    <a:pt x="10930" y="3430"/>
                  </a:cubicBezTo>
                  <a:cubicBezTo>
                    <a:pt x="10728" y="1525"/>
                    <a:pt x="9120" y="1"/>
                    <a:pt x="7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27"/>
            <p:cNvSpPr/>
            <p:nvPr/>
          </p:nvSpPr>
          <p:spPr>
            <a:xfrm>
              <a:off x="3658105" y="3389599"/>
              <a:ext cx="208820" cy="199431"/>
            </a:xfrm>
            <a:custGeom>
              <a:avLst/>
              <a:gdLst/>
              <a:ahLst/>
              <a:cxnLst/>
              <a:rect l="l" t="t" r="r" b="b"/>
              <a:pathLst>
                <a:path w="6561" h="6266" extrusionOk="0">
                  <a:moveTo>
                    <a:pt x="3441" y="336"/>
                  </a:moveTo>
                  <a:cubicBezTo>
                    <a:pt x="4989" y="336"/>
                    <a:pt x="6251" y="1587"/>
                    <a:pt x="6251" y="3146"/>
                  </a:cubicBezTo>
                  <a:cubicBezTo>
                    <a:pt x="6251" y="4694"/>
                    <a:pt x="4989" y="5944"/>
                    <a:pt x="3441" y="5944"/>
                  </a:cubicBezTo>
                  <a:cubicBezTo>
                    <a:pt x="2727" y="5944"/>
                    <a:pt x="1989" y="5682"/>
                    <a:pt x="1441" y="5135"/>
                  </a:cubicBezTo>
                  <a:cubicBezTo>
                    <a:pt x="345" y="4027"/>
                    <a:pt x="345" y="2241"/>
                    <a:pt x="1441" y="1158"/>
                  </a:cubicBezTo>
                  <a:cubicBezTo>
                    <a:pt x="1989" y="598"/>
                    <a:pt x="2703" y="336"/>
                    <a:pt x="3441" y="336"/>
                  </a:cubicBezTo>
                  <a:close/>
                  <a:moveTo>
                    <a:pt x="3428" y="0"/>
                  </a:moveTo>
                  <a:cubicBezTo>
                    <a:pt x="2628" y="0"/>
                    <a:pt x="1828" y="307"/>
                    <a:pt x="1215" y="920"/>
                  </a:cubicBezTo>
                  <a:cubicBezTo>
                    <a:pt x="0" y="2134"/>
                    <a:pt x="0" y="4123"/>
                    <a:pt x="1215" y="5337"/>
                  </a:cubicBezTo>
                  <a:cubicBezTo>
                    <a:pt x="1822" y="5944"/>
                    <a:pt x="2631" y="6266"/>
                    <a:pt x="3429" y="6266"/>
                  </a:cubicBezTo>
                  <a:cubicBezTo>
                    <a:pt x="5144" y="6266"/>
                    <a:pt x="6561" y="4873"/>
                    <a:pt x="6561" y="3134"/>
                  </a:cubicBezTo>
                  <a:cubicBezTo>
                    <a:pt x="6561" y="2301"/>
                    <a:pt x="6227" y="1515"/>
                    <a:pt x="5632" y="920"/>
                  </a:cubicBezTo>
                  <a:cubicBezTo>
                    <a:pt x="5025" y="307"/>
                    <a:pt x="4227" y="0"/>
                    <a:pt x="34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7"/>
            <p:cNvSpPr/>
            <p:nvPr/>
          </p:nvSpPr>
          <p:spPr>
            <a:xfrm>
              <a:off x="3720614" y="3426805"/>
              <a:ext cx="95164" cy="116011"/>
            </a:xfrm>
            <a:custGeom>
              <a:avLst/>
              <a:gdLst/>
              <a:ahLst/>
              <a:cxnLst/>
              <a:rect l="l" t="t" r="r" b="b"/>
              <a:pathLst>
                <a:path w="2990" h="3645" extrusionOk="0">
                  <a:moveTo>
                    <a:pt x="1477" y="334"/>
                  </a:moveTo>
                  <a:cubicBezTo>
                    <a:pt x="1834" y="334"/>
                    <a:pt x="2132" y="632"/>
                    <a:pt x="2132" y="989"/>
                  </a:cubicBezTo>
                  <a:cubicBezTo>
                    <a:pt x="2132" y="1334"/>
                    <a:pt x="1834" y="1632"/>
                    <a:pt x="1477" y="1632"/>
                  </a:cubicBezTo>
                  <a:cubicBezTo>
                    <a:pt x="1120" y="1632"/>
                    <a:pt x="822" y="1334"/>
                    <a:pt x="822" y="989"/>
                  </a:cubicBezTo>
                  <a:cubicBezTo>
                    <a:pt x="822" y="608"/>
                    <a:pt x="1120" y="334"/>
                    <a:pt x="1477" y="334"/>
                  </a:cubicBezTo>
                  <a:close/>
                  <a:moveTo>
                    <a:pt x="1906" y="1953"/>
                  </a:moveTo>
                  <a:cubicBezTo>
                    <a:pt x="2287" y="1953"/>
                    <a:pt x="2620" y="2263"/>
                    <a:pt x="2620" y="2668"/>
                  </a:cubicBezTo>
                  <a:lnTo>
                    <a:pt x="2620" y="3335"/>
                  </a:lnTo>
                  <a:lnTo>
                    <a:pt x="2275" y="3335"/>
                  </a:lnTo>
                  <a:lnTo>
                    <a:pt x="2275" y="2632"/>
                  </a:lnTo>
                  <a:cubicBezTo>
                    <a:pt x="2275" y="2549"/>
                    <a:pt x="2203" y="2477"/>
                    <a:pt x="2108" y="2477"/>
                  </a:cubicBezTo>
                  <a:cubicBezTo>
                    <a:pt x="2025" y="2477"/>
                    <a:pt x="1953" y="2549"/>
                    <a:pt x="1953" y="2632"/>
                  </a:cubicBezTo>
                  <a:lnTo>
                    <a:pt x="1953" y="3335"/>
                  </a:lnTo>
                  <a:lnTo>
                    <a:pt x="953" y="3335"/>
                  </a:lnTo>
                  <a:lnTo>
                    <a:pt x="953" y="2632"/>
                  </a:lnTo>
                  <a:cubicBezTo>
                    <a:pt x="953" y="2549"/>
                    <a:pt x="882" y="2477"/>
                    <a:pt x="787" y="2477"/>
                  </a:cubicBezTo>
                  <a:cubicBezTo>
                    <a:pt x="691" y="2477"/>
                    <a:pt x="620" y="2549"/>
                    <a:pt x="620" y="2632"/>
                  </a:cubicBezTo>
                  <a:lnTo>
                    <a:pt x="620" y="3335"/>
                  </a:lnTo>
                  <a:lnTo>
                    <a:pt x="263" y="3335"/>
                  </a:lnTo>
                  <a:lnTo>
                    <a:pt x="263" y="2668"/>
                  </a:lnTo>
                  <a:cubicBezTo>
                    <a:pt x="263" y="2275"/>
                    <a:pt x="584" y="1953"/>
                    <a:pt x="977" y="1953"/>
                  </a:cubicBezTo>
                  <a:close/>
                  <a:moveTo>
                    <a:pt x="1477" y="1"/>
                  </a:moveTo>
                  <a:cubicBezTo>
                    <a:pt x="941" y="1"/>
                    <a:pt x="501" y="429"/>
                    <a:pt x="501" y="965"/>
                  </a:cubicBezTo>
                  <a:cubicBezTo>
                    <a:pt x="501" y="1239"/>
                    <a:pt x="608" y="1477"/>
                    <a:pt x="787" y="1656"/>
                  </a:cubicBezTo>
                  <a:cubicBezTo>
                    <a:pt x="322" y="1763"/>
                    <a:pt x="1" y="2180"/>
                    <a:pt x="1" y="2656"/>
                  </a:cubicBezTo>
                  <a:lnTo>
                    <a:pt x="1" y="3335"/>
                  </a:lnTo>
                  <a:cubicBezTo>
                    <a:pt x="1" y="3501"/>
                    <a:pt x="132" y="3644"/>
                    <a:pt x="310" y="3644"/>
                  </a:cubicBezTo>
                  <a:lnTo>
                    <a:pt x="2680" y="3644"/>
                  </a:lnTo>
                  <a:cubicBezTo>
                    <a:pt x="2846" y="3644"/>
                    <a:pt x="2989" y="3513"/>
                    <a:pt x="2989" y="3335"/>
                  </a:cubicBezTo>
                  <a:lnTo>
                    <a:pt x="2989" y="2656"/>
                  </a:lnTo>
                  <a:cubicBezTo>
                    <a:pt x="2965" y="2180"/>
                    <a:pt x="2620" y="1763"/>
                    <a:pt x="2156" y="1656"/>
                  </a:cubicBezTo>
                  <a:cubicBezTo>
                    <a:pt x="2334" y="1477"/>
                    <a:pt x="2442" y="1239"/>
                    <a:pt x="2442" y="965"/>
                  </a:cubicBezTo>
                  <a:cubicBezTo>
                    <a:pt x="2442" y="429"/>
                    <a:pt x="2013" y="1"/>
                    <a:pt x="1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7"/>
            <p:cNvSpPr/>
            <p:nvPr/>
          </p:nvSpPr>
          <p:spPr>
            <a:xfrm>
              <a:off x="3773671" y="3496030"/>
              <a:ext cx="115597" cy="114993"/>
            </a:xfrm>
            <a:custGeom>
              <a:avLst/>
              <a:gdLst/>
              <a:ahLst/>
              <a:cxnLst/>
              <a:rect l="l" t="t" r="r" b="b"/>
              <a:pathLst>
                <a:path w="3632" h="3613" extrusionOk="0">
                  <a:moveTo>
                    <a:pt x="3433" y="0"/>
                  </a:moveTo>
                  <a:cubicBezTo>
                    <a:pt x="3361" y="0"/>
                    <a:pt x="3297" y="65"/>
                    <a:pt x="3287" y="148"/>
                  </a:cubicBezTo>
                  <a:cubicBezTo>
                    <a:pt x="3120" y="1803"/>
                    <a:pt x="1810" y="3112"/>
                    <a:pt x="143" y="3291"/>
                  </a:cubicBezTo>
                  <a:cubicBezTo>
                    <a:pt x="60" y="3303"/>
                    <a:pt x="1" y="3374"/>
                    <a:pt x="1" y="3469"/>
                  </a:cubicBezTo>
                  <a:cubicBezTo>
                    <a:pt x="13" y="3553"/>
                    <a:pt x="72" y="3612"/>
                    <a:pt x="167" y="3612"/>
                  </a:cubicBezTo>
                  <a:lnTo>
                    <a:pt x="179" y="3612"/>
                  </a:lnTo>
                  <a:cubicBezTo>
                    <a:pt x="1989" y="3422"/>
                    <a:pt x="3442" y="1993"/>
                    <a:pt x="3620" y="183"/>
                  </a:cubicBezTo>
                  <a:cubicBezTo>
                    <a:pt x="3632" y="88"/>
                    <a:pt x="3561" y="17"/>
                    <a:pt x="3465" y="5"/>
                  </a:cubicBezTo>
                  <a:cubicBezTo>
                    <a:pt x="3454" y="2"/>
                    <a:pt x="3443" y="0"/>
                    <a:pt x="34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3" name="Picture 22" descr="A graph of stock market&#10;&#10;Description automatically generated with medium confidence">
            <a:extLst>
              <a:ext uri="{FF2B5EF4-FFF2-40B4-BE49-F238E27FC236}">
                <a16:creationId xmlns:a16="http://schemas.microsoft.com/office/drawing/2014/main" id="{58623379-C41F-4693-6535-D81FE94C3B8E}"/>
              </a:ext>
            </a:extLst>
          </p:cNvPr>
          <p:cNvPicPr>
            <a:picLocks noChangeAspect="1"/>
          </p:cNvPicPr>
          <p:nvPr/>
        </p:nvPicPr>
        <p:blipFill>
          <a:blip r:embed="rId3">
            <a:alphaModFix amt="30000"/>
          </a:blip>
          <a:stretch>
            <a:fillRect/>
          </a:stretch>
        </p:blipFill>
        <p:spPr>
          <a:xfrm>
            <a:off x="1" y="1"/>
            <a:ext cx="9143999" cy="5143500"/>
          </a:xfrm>
          <a:prstGeom prst="rect">
            <a:avLst/>
          </a:prstGeom>
        </p:spPr>
      </p:pic>
      <p:sp>
        <p:nvSpPr>
          <p:cNvPr id="2" name="Google Shape;483;p27">
            <a:extLst>
              <a:ext uri="{FF2B5EF4-FFF2-40B4-BE49-F238E27FC236}">
                <a16:creationId xmlns:a16="http://schemas.microsoft.com/office/drawing/2014/main" id="{BCF46E7A-D4A5-96F0-310A-FB14B3DF05E0}"/>
              </a:ext>
            </a:extLst>
          </p:cNvPr>
          <p:cNvSpPr/>
          <p:nvPr/>
        </p:nvSpPr>
        <p:spPr>
          <a:xfrm>
            <a:off x="1317660" y="675291"/>
            <a:ext cx="824100" cy="824100"/>
          </a:xfrm>
          <a:prstGeom prst="rect">
            <a:avLst/>
          </a:prstGeom>
          <a:solidFill>
            <a:schemeClr val="accent4">
              <a:lumMod val="40000"/>
              <a:lumOff val="6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TextBox 2">
            <a:extLst>
              <a:ext uri="{FF2B5EF4-FFF2-40B4-BE49-F238E27FC236}">
                <a16:creationId xmlns:a16="http://schemas.microsoft.com/office/drawing/2014/main" id="{137B4760-D2ED-BBF8-01C4-6FA93AC6395C}"/>
              </a:ext>
            </a:extLst>
          </p:cNvPr>
          <p:cNvSpPr txBox="1"/>
          <p:nvPr/>
        </p:nvSpPr>
        <p:spPr>
          <a:xfrm>
            <a:off x="2260668" y="846692"/>
            <a:ext cx="4622664" cy="461665"/>
          </a:xfrm>
          <a:prstGeom prst="rect">
            <a:avLst/>
          </a:prstGeom>
          <a:noFill/>
        </p:spPr>
        <p:txBody>
          <a:bodyPr wrap="square" rtlCol="0">
            <a:spAutoFit/>
          </a:bodyPr>
          <a:lstStyle/>
          <a:p>
            <a:r>
              <a:rPr lang="en-US" sz="2400" b="1" i="1" dirty="0">
                <a:solidFill>
                  <a:schemeClr val="bg1"/>
                </a:solidFill>
                <a:latin typeface="Times New Roman" panose="02020603050405020304" pitchFamily="18" charset="0"/>
                <a:cs typeface="Times New Roman" panose="02020603050405020304" pitchFamily="18" charset="0"/>
              </a:rPr>
              <a:t>Agenda</a:t>
            </a:r>
          </a:p>
        </p:txBody>
      </p:sp>
      <p:pic>
        <p:nvPicPr>
          <p:cNvPr id="4" name="Picture 3">
            <a:extLst>
              <a:ext uri="{FF2B5EF4-FFF2-40B4-BE49-F238E27FC236}">
                <a16:creationId xmlns:a16="http://schemas.microsoft.com/office/drawing/2014/main" id="{7E81CDE1-9072-0480-E45C-AD8DF4AACD56}"/>
              </a:ext>
            </a:extLst>
          </p:cNvPr>
          <p:cNvPicPr>
            <a:picLocks noChangeAspect="1"/>
          </p:cNvPicPr>
          <p:nvPr/>
        </p:nvPicPr>
        <p:blipFill>
          <a:blip r:embed="rId4"/>
          <a:stretch>
            <a:fillRect/>
          </a:stretch>
        </p:blipFill>
        <p:spPr>
          <a:xfrm>
            <a:off x="1442710" y="790524"/>
            <a:ext cx="573999" cy="573999"/>
          </a:xfrm>
          <a:prstGeom prst="rect">
            <a:avLst/>
          </a:prstGeom>
        </p:spPr>
      </p:pic>
      <p:sp>
        <p:nvSpPr>
          <p:cNvPr id="5" name="TextBox 4">
            <a:extLst>
              <a:ext uri="{FF2B5EF4-FFF2-40B4-BE49-F238E27FC236}">
                <a16:creationId xmlns:a16="http://schemas.microsoft.com/office/drawing/2014/main" id="{C56FF7EB-925A-5671-1DCE-A3970E44577E}"/>
              </a:ext>
            </a:extLst>
          </p:cNvPr>
          <p:cNvSpPr txBox="1"/>
          <p:nvPr/>
        </p:nvSpPr>
        <p:spPr>
          <a:xfrm>
            <a:off x="1635346" y="1642537"/>
            <a:ext cx="5454320" cy="2951064"/>
          </a:xfrm>
          <a:prstGeom prst="rect">
            <a:avLst/>
          </a:prstGeom>
          <a:noFill/>
        </p:spPr>
        <p:txBody>
          <a:bodyPr wrap="square" lIns="91440" tIns="45720" rIns="91440" bIns="45720" rtlCol="0" anchor="t">
            <a:spAutoFit/>
          </a:bodyPr>
          <a:lstStyle/>
          <a:p>
            <a:pPr marL="285750" indent="-285750">
              <a:lnSpc>
                <a:spcPct val="150000"/>
              </a:lnSpc>
              <a:buClr>
                <a:schemeClr val="bg1"/>
              </a:buClr>
              <a:buFont typeface="Wingdings" pitchFamily="2" charset="2"/>
              <a:buChar char="Ø"/>
            </a:pPr>
            <a:r>
              <a:rPr lang="en-US" sz="1800" i="1" dirty="0">
                <a:solidFill>
                  <a:schemeClr val="bg1"/>
                </a:solidFill>
                <a:latin typeface="Times New Roman" panose="02020603050405020304" pitchFamily="18" charset="0"/>
                <a:cs typeface="Times New Roman" panose="02020603050405020304" pitchFamily="18" charset="0"/>
              </a:rPr>
              <a:t>Problem Definition</a:t>
            </a:r>
          </a:p>
          <a:p>
            <a:pPr marL="285750" indent="-285750">
              <a:lnSpc>
                <a:spcPct val="150000"/>
              </a:lnSpc>
              <a:buClr>
                <a:schemeClr val="bg1"/>
              </a:buClr>
              <a:buFont typeface="Wingdings" pitchFamily="2" charset="2"/>
              <a:buChar char="Ø"/>
            </a:pPr>
            <a:r>
              <a:rPr lang="en-US" sz="1800" i="1" dirty="0">
                <a:solidFill>
                  <a:schemeClr val="bg1"/>
                </a:solidFill>
                <a:latin typeface="Times New Roman" panose="02020603050405020304" pitchFamily="18" charset="0"/>
                <a:cs typeface="Times New Roman" panose="02020603050405020304" pitchFamily="18" charset="0"/>
              </a:rPr>
              <a:t>Dataset Summary</a:t>
            </a:r>
          </a:p>
          <a:p>
            <a:pPr marL="285750" indent="-285750">
              <a:lnSpc>
                <a:spcPct val="150000"/>
              </a:lnSpc>
              <a:buClr>
                <a:schemeClr val="bg1"/>
              </a:buClr>
              <a:buFont typeface="Wingdings" pitchFamily="2" charset="2"/>
              <a:buChar char="Ø"/>
            </a:pPr>
            <a:r>
              <a:rPr lang="en-US" sz="1800" i="1" dirty="0">
                <a:solidFill>
                  <a:schemeClr val="bg1"/>
                </a:solidFill>
                <a:latin typeface="Times New Roman" panose="02020603050405020304" pitchFamily="18" charset="0"/>
                <a:cs typeface="Times New Roman" panose="02020603050405020304" pitchFamily="18" charset="0"/>
              </a:rPr>
              <a:t>Methodology</a:t>
            </a:r>
          </a:p>
          <a:p>
            <a:pPr marL="285750" indent="-285750">
              <a:lnSpc>
                <a:spcPct val="150000"/>
              </a:lnSpc>
              <a:buClr>
                <a:schemeClr val="bg1"/>
              </a:buClr>
              <a:buFont typeface="Wingdings" pitchFamily="2" charset="2"/>
              <a:buChar char="Ø"/>
            </a:pPr>
            <a:r>
              <a:rPr lang="en-US" sz="1800" i="1" dirty="0">
                <a:solidFill>
                  <a:schemeClr val="bg1"/>
                </a:solidFill>
                <a:latin typeface="Times New Roman" panose="02020603050405020304" pitchFamily="18" charset="0"/>
                <a:cs typeface="Times New Roman" panose="02020603050405020304" pitchFamily="18" charset="0"/>
              </a:rPr>
              <a:t>Exploratory Data Analysis and Data Pre-Processing</a:t>
            </a:r>
          </a:p>
          <a:p>
            <a:pPr marL="285750" indent="-285750">
              <a:lnSpc>
                <a:spcPct val="150000"/>
              </a:lnSpc>
              <a:buClr>
                <a:schemeClr val="bg1"/>
              </a:buClr>
              <a:buFont typeface="Wingdings" pitchFamily="2" charset="2"/>
              <a:buChar char="Ø"/>
            </a:pPr>
            <a:r>
              <a:rPr lang="en-US" sz="1800" i="1" dirty="0">
                <a:solidFill>
                  <a:schemeClr val="bg1"/>
                </a:solidFill>
                <a:latin typeface="Times New Roman" panose="02020603050405020304" pitchFamily="18" charset="0"/>
                <a:cs typeface="Times New Roman" panose="02020603050405020304" pitchFamily="18" charset="0"/>
              </a:rPr>
              <a:t>Model Configuration and Training</a:t>
            </a:r>
          </a:p>
          <a:p>
            <a:pPr marL="285750" indent="-285750">
              <a:lnSpc>
                <a:spcPct val="150000"/>
              </a:lnSpc>
              <a:buClr>
                <a:schemeClr val="bg1"/>
              </a:buClr>
              <a:buFont typeface="Wingdings" pitchFamily="2" charset="2"/>
              <a:buChar char="Ø"/>
            </a:pPr>
            <a:r>
              <a:rPr lang="en-US" sz="1800" i="1" dirty="0">
                <a:solidFill>
                  <a:schemeClr val="bg1"/>
                </a:solidFill>
                <a:latin typeface="Times New Roman" panose="02020603050405020304" pitchFamily="18" charset="0"/>
                <a:cs typeface="Times New Roman" panose="02020603050405020304" pitchFamily="18" charset="0"/>
              </a:rPr>
              <a:t>Results</a:t>
            </a:r>
          </a:p>
          <a:p>
            <a:pPr marL="285750" indent="-285750">
              <a:lnSpc>
                <a:spcPct val="150000"/>
              </a:lnSpc>
              <a:buClr>
                <a:schemeClr val="bg1"/>
              </a:buClr>
              <a:buFont typeface="Wingdings" pitchFamily="2" charset="2"/>
              <a:buChar char="Ø"/>
            </a:pPr>
            <a:r>
              <a:rPr lang="en-US" sz="1800" i="1" dirty="0">
                <a:solidFill>
                  <a:schemeClr val="bg1"/>
                </a:solidFill>
                <a:latin typeface="Times New Roman" panose="02020603050405020304" pitchFamily="18" charset="0"/>
                <a:cs typeface="Times New Roman" panose="02020603050405020304" pitchFamily="18" charset="0"/>
              </a:rPr>
              <a:t>Future Scope</a:t>
            </a:r>
          </a:p>
        </p:txBody>
      </p:sp>
    </p:spTree>
    <p:extLst>
      <p:ext uri="{BB962C8B-B14F-4D97-AF65-F5344CB8AC3E}">
        <p14:creationId xmlns:p14="http://schemas.microsoft.com/office/powerpoint/2010/main" val="161098600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71">
          <a:extLst>
            <a:ext uri="{FF2B5EF4-FFF2-40B4-BE49-F238E27FC236}">
              <a16:creationId xmlns:a16="http://schemas.microsoft.com/office/drawing/2014/main" id="{17A96A4A-44FD-124F-B37F-D1E019FC47A5}"/>
            </a:ext>
          </a:extLst>
        </p:cNvPr>
        <p:cNvGrpSpPr/>
        <p:nvPr/>
      </p:nvGrpSpPr>
      <p:grpSpPr>
        <a:xfrm>
          <a:off x="0" y="0"/>
          <a:ext cx="0" cy="0"/>
          <a:chOff x="0" y="0"/>
          <a:chExt cx="0" cy="0"/>
        </a:xfrm>
      </p:grpSpPr>
      <p:sp>
        <p:nvSpPr>
          <p:cNvPr id="483" name="Google Shape;483;p27">
            <a:extLst>
              <a:ext uri="{FF2B5EF4-FFF2-40B4-BE49-F238E27FC236}">
                <a16:creationId xmlns:a16="http://schemas.microsoft.com/office/drawing/2014/main" id="{48CBE755-08BA-DBC0-0E7F-9A424A956AC0}"/>
              </a:ext>
            </a:extLst>
          </p:cNvPr>
          <p:cNvSpPr/>
          <p:nvPr/>
        </p:nvSpPr>
        <p:spPr>
          <a:xfrm>
            <a:off x="1317660" y="675291"/>
            <a:ext cx="824100" cy="824100"/>
          </a:xfrm>
          <a:prstGeom prst="rect">
            <a:avLst/>
          </a:prstGeom>
          <a:solidFill>
            <a:schemeClr val="accent2">
              <a:lumMod val="40000"/>
              <a:lumOff val="6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7">
            <a:extLst>
              <a:ext uri="{FF2B5EF4-FFF2-40B4-BE49-F238E27FC236}">
                <a16:creationId xmlns:a16="http://schemas.microsoft.com/office/drawing/2014/main" id="{016EF837-D52F-956B-405F-2471ACEE657B}"/>
              </a:ext>
            </a:extLst>
          </p:cNvPr>
          <p:cNvSpPr/>
          <p:nvPr/>
        </p:nvSpPr>
        <p:spPr>
          <a:xfrm>
            <a:off x="630683" y="1958686"/>
            <a:ext cx="238733" cy="238031"/>
          </a:xfrm>
          <a:custGeom>
            <a:avLst/>
            <a:gdLst/>
            <a:ahLst/>
            <a:cxnLst/>
            <a:rect l="l" t="t" r="r" b="b"/>
            <a:pathLst>
              <a:path w="6593" h="6575" extrusionOk="0">
                <a:moveTo>
                  <a:pt x="6256" y="338"/>
                </a:moveTo>
                <a:lnTo>
                  <a:pt x="6256" y="6237"/>
                </a:lnTo>
                <a:lnTo>
                  <a:pt x="338" y="6237"/>
                </a:lnTo>
                <a:lnTo>
                  <a:pt x="338" y="338"/>
                </a:lnTo>
                <a:close/>
                <a:moveTo>
                  <a:pt x="1" y="1"/>
                </a:moveTo>
                <a:lnTo>
                  <a:pt x="1" y="6574"/>
                </a:lnTo>
                <a:lnTo>
                  <a:pt x="6593" y="6574"/>
                </a:lnTo>
                <a:lnTo>
                  <a:pt x="659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7">
            <a:extLst>
              <a:ext uri="{FF2B5EF4-FFF2-40B4-BE49-F238E27FC236}">
                <a16:creationId xmlns:a16="http://schemas.microsoft.com/office/drawing/2014/main" id="{F89635F6-2744-6DE9-CA74-84F32D3CE9A9}"/>
              </a:ext>
            </a:extLst>
          </p:cNvPr>
          <p:cNvSpPr/>
          <p:nvPr/>
        </p:nvSpPr>
        <p:spPr>
          <a:xfrm>
            <a:off x="7489808" y="2386862"/>
            <a:ext cx="238733" cy="238031"/>
          </a:xfrm>
          <a:custGeom>
            <a:avLst/>
            <a:gdLst/>
            <a:ahLst/>
            <a:cxnLst/>
            <a:rect l="l" t="t" r="r" b="b"/>
            <a:pathLst>
              <a:path w="6593" h="6575" extrusionOk="0">
                <a:moveTo>
                  <a:pt x="6256" y="338"/>
                </a:moveTo>
                <a:lnTo>
                  <a:pt x="6256" y="6237"/>
                </a:lnTo>
                <a:lnTo>
                  <a:pt x="338" y="6237"/>
                </a:lnTo>
                <a:lnTo>
                  <a:pt x="338" y="338"/>
                </a:lnTo>
                <a:close/>
                <a:moveTo>
                  <a:pt x="1" y="1"/>
                </a:moveTo>
                <a:lnTo>
                  <a:pt x="1" y="6574"/>
                </a:lnTo>
                <a:lnTo>
                  <a:pt x="6593" y="6574"/>
                </a:lnTo>
                <a:lnTo>
                  <a:pt x="659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1" name="Google Shape;491;p27">
            <a:extLst>
              <a:ext uri="{FF2B5EF4-FFF2-40B4-BE49-F238E27FC236}">
                <a16:creationId xmlns:a16="http://schemas.microsoft.com/office/drawing/2014/main" id="{0BE34773-2094-5565-2218-062A0C91A925}"/>
              </a:ext>
            </a:extLst>
          </p:cNvPr>
          <p:cNvGrpSpPr/>
          <p:nvPr/>
        </p:nvGrpSpPr>
        <p:grpSpPr>
          <a:xfrm>
            <a:off x="4075558" y="1684660"/>
            <a:ext cx="577210" cy="580282"/>
            <a:chOff x="3095745" y="3805393"/>
            <a:chExt cx="352840" cy="354717"/>
          </a:xfrm>
        </p:grpSpPr>
        <p:sp>
          <p:nvSpPr>
            <p:cNvPr id="492" name="Google Shape;492;p27">
              <a:extLst>
                <a:ext uri="{FF2B5EF4-FFF2-40B4-BE49-F238E27FC236}">
                  <a16:creationId xmlns:a16="http://schemas.microsoft.com/office/drawing/2014/main" id="{7B5494B9-3BDB-75C9-897E-E77750E63F85}"/>
                </a:ext>
              </a:extLst>
            </p:cNvPr>
            <p:cNvSpPr/>
            <p:nvPr/>
          </p:nvSpPr>
          <p:spPr>
            <a:xfrm>
              <a:off x="3095745" y="3805393"/>
              <a:ext cx="272093" cy="271711"/>
            </a:xfrm>
            <a:custGeom>
              <a:avLst/>
              <a:gdLst/>
              <a:ahLst/>
              <a:cxnLst/>
              <a:rect l="l" t="t" r="r" b="b"/>
              <a:pathLst>
                <a:path w="8549" h="8537" extrusionOk="0">
                  <a:moveTo>
                    <a:pt x="4025" y="0"/>
                  </a:moveTo>
                  <a:cubicBezTo>
                    <a:pt x="3763" y="0"/>
                    <a:pt x="3525" y="179"/>
                    <a:pt x="3489" y="441"/>
                  </a:cubicBezTo>
                  <a:lnTo>
                    <a:pt x="3322" y="1262"/>
                  </a:lnTo>
                  <a:cubicBezTo>
                    <a:pt x="3155" y="1322"/>
                    <a:pt x="2977" y="1381"/>
                    <a:pt x="2834" y="1465"/>
                  </a:cubicBezTo>
                  <a:lnTo>
                    <a:pt x="2132" y="1012"/>
                  </a:lnTo>
                  <a:cubicBezTo>
                    <a:pt x="2036" y="947"/>
                    <a:pt x="1929" y="915"/>
                    <a:pt x="1825" y="915"/>
                  </a:cubicBezTo>
                  <a:cubicBezTo>
                    <a:pt x="1683" y="915"/>
                    <a:pt x="1544" y="974"/>
                    <a:pt x="1441" y="1084"/>
                  </a:cubicBezTo>
                  <a:lnTo>
                    <a:pt x="1084" y="1441"/>
                  </a:lnTo>
                  <a:cubicBezTo>
                    <a:pt x="905" y="1619"/>
                    <a:pt x="881" y="1917"/>
                    <a:pt x="1012" y="2119"/>
                  </a:cubicBezTo>
                  <a:lnTo>
                    <a:pt x="1477" y="2822"/>
                  </a:lnTo>
                  <a:cubicBezTo>
                    <a:pt x="1381" y="2989"/>
                    <a:pt x="1322" y="3155"/>
                    <a:pt x="1262" y="3310"/>
                  </a:cubicBezTo>
                  <a:lnTo>
                    <a:pt x="453" y="3477"/>
                  </a:lnTo>
                  <a:cubicBezTo>
                    <a:pt x="191" y="3524"/>
                    <a:pt x="0" y="3763"/>
                    <a:pt x="0" y="4013"/>
                  </a:cubicBezTo>
                  <a:lnTo>
                    <a:pt x="0" y="4525"/>
                  </a:lnTo>
                  <a:cubicBezTo>
                    <a:pt x="0" y="4775"/>
                    <a:pt x="179" y="5013"/>
                    <a:pt x="453" y="5060"/>
                  </a:cubicBezTo>
                  <a:lnTo>
                    <a:pt x="1262" y="5215"/>
                  </a:lnTo>
                  <a:cubicBezTo>
                    <a:pt x="1322" y="5382"/>
                    <a:pt x="1381" y="5560"/>
                    <a:pt x="1477" y="5715"/>
                  </a:cubicBezTo>
                  <a:lnTo>
                    <a:pt x="1012" y="6406"/>
                  </a:lnTo>
                  <a:cubicBezTo>
                    <a:pt x="869" y="6632"/>
                    <a:pt x="893" y="6918"/>
                    <a:pt x="1084" y="7096"/>
                  </a:cubicBezTo>
                  <a:lnTo>
                    <a:pt x="1441" y="7453"/>
                  </a:lnTo>
                  <a:cubicBezTo>
                    <a:pt x="1544" y="7557"/>
                    <a:pt x="1687" y="7608"/>
                    <a:pt x="1830" y="7608"/>
                  </a:cubicBezTo>
                  <a:cubicBezTo>
                    <a:pt x="1935" y="7608"/>
                    <a:pt x="2041" y="7580"/>
                    <a:pt x="2132" y="7525"/>
                  </a:cubicBezTo>
                  <a:lnTo>
                    <a:pt x="2834" y="7061"/>
                  </a:lnTo>
                  <a:cubicBezTo>
                    <a:pt x="2989" y="7156"/>
                    <a:pt x="3155" y="7215"/>
                    <a:pt x="3322" y="7275"/>
                  </a:cubicBezTo>
                  <a:lnTo>
                    <a:pt x="3489" y="8096"/>
                  </a:lnTo>
                  <a:cubicBezTo>
                    <a:pt x="3525" y="8346"/>
                    <a:pt x="3763" y="8537"/>
                    <a:pt x="4025" y="8537"/>
                  </a:cubicBezTo>
                  <a:lnTo>
                    <a:pt x="4525" y="8537"/>
                  </a:lnTo>
                  <a:cubicBezTo>
                    <a:pt x="4775" y="8537"/>
                    <a:pt x="5013" y="8358"/>
                    <a:pt x="5060" y="8096"/>
                  </a:cubicBezTo>
                  <a:lnTo>
                    <a:pt x="5227" y="7275"/>
                  </a:lnTo>
                  <a:cubicBezTo>
                    <a:pt x="5358" y="7227"/>
                    <a:pt x="5489" y="7180"/>
                    <a:pt x="5632" y="7120"/>
                  </a:cubicBezTo>
                  <a:cubicBezTo>
                    <a:pt x="5692" y="7084"/>
                    <a:pt x="5727" y="6977"/>
                    <a:pt x="5692" y="6894"/>
                  </a:cubicBezTo>
                  <a:cubicBezTo>
                    <a:pt x="5655" y="6821"/>
                    <a:pt x="5584" y="6790"/>
                    <a:pt x="5515" y="6790"/>
                  </a:cubicBezTo>
                  <a:cubicBezTo>
                    <a:pt x="5494" y="6790"/>
                    <a:pt x="5473" y="6793"/>
                    <a:pt x="5453" y="6799"/>
                  </a:cubicBezTo>
                  <a:cubicBezTo>
                    <a:pt x="5299" y="6870"/>
                    <a:pt x="5156" y="6918"/>
                    <a:pt x="5001" y="6965"/>
                  </a:cubicBezTo>
                  <a:cubicBezTo>
                    <a:pt x="4941" y="6977"/>
                    <a:pt x="4882" y="7037"/>
                    <a:pt x="4882" y="7096"/>
                  </a:cubicBezTo>
                  <a:lnTo>
                    <a:pt x="4703" y="8025"/>
                  </a:lnTo>
                  <a:cubicBezTo>
                    <a:pt x="4691" y="8108"/>
                    <a:pt x="4596" y="8180"/>
                    <a:pt x="4513" y="8180"/>
                  </a:cubicBezTo>
                  <a:lnTo>
                    <a:pt x="4001" y="8180"/>
                  </a:lnTo>
                  <a:cubicBezTo>
                    <a:pt x="3917" y="8180"/>
                    <a:pt x="3822" y="8120"/>
                    <a:pt x="3810" y="8025"/>
                  </a:cubicBezTo>
                  <a:lnTo>
                    <a:pt x="3632" y="7096"/>
                  </a:lnTo>
                  <a:cubicBezTo>
                    <a:pt x="3620" y="7037"/>
                    <a:pt x="3572" y="6977"/>
                    <a:pt x="3513" y="6965"/>
                  </a:cubicBezTo>
                  <a:cubicBezTo>
                    <a:pt x="3310" y="6906"/>
                    <a:pt x="3096" y="6811"/>
                    <a:pt x="2905" y="6703"/>
                  </a:cubicBezTo>
                  <a:cubicBezTo>
                    <a:pt x="2876" y="6691"/>
                    <a:pt x="2843" y="6686"/>
                    <a:pt x="2812" y="6686"/>
                  </a:cubicBezTo>
                  <a:cubicBezTo>
                    <a:pt x="2780" y="6686"/>
                    <a:pt x="2751" y="6691"/>
                    <a:pt x="2727" y="6703"/>
                  </a:cubicBezTo>
                  <a:lnTo>
                    <a:pt x="1941" y="7227"/>
                  </a:lnTo>
                  <a:cubicBezTo>
                    <a:pt x="1904" y="7249"/>
                    <a:pt x="1864" y="7260"/>
                    <a:pt x="1824" y="7260"/>
                  </a:cubicBezTo>
                  <a:cubicBezTo>
                    <a:pt x="1774" y="7260"/>
                    <a:pt x="1725" y="7243"/>
                    <a:pt x="1679" y="7203"/>
                  </a:cubicBezTo>
                  <a:lnTo>
                    <a:pt x="1322" y="6846"/>
                  </a:lnTo>
                  <a:cubicBezTo>
                    <a:pt x="1262" y="6787"/>
                    <a:pt x="1250" y="6680"/>
                    <a:pt x="1298" y="6584"/>
                  </a:cubicBezTo>
                  <a:lnTo>
                    <a:pt x="1822" y="5799"/>
                  </a:lnTo>
                  <a:cubicBezTo>
                    <a:pt x="1846" y="5739"/>
                    <a:pt x="1858" y="5679"/>
                    <a:pt x="1822" y="5620"/>
                  </a:cubicBezTo>
                  <a:cubicBezTo>
                    <a:pt x="1715" y="5429"/>
                    <a:pt x="1620" y="5215"/>
                    <a:pt x="1560" y="5013"/>
                  </a:cubicBezTo>
                  <a:cubicBezTo>
                    <a:pt x="1548" y="4953"/>
                    <a:pt x="1489" y="4894"/>
                    <a:pt x="1429" y="4894"/>
                  </a:cubicBezTo>
                  <a:lnTo>
                    <a:pt x="512" y="4715"/>
                  </a:lnTo>
                  <a:cubicBezTo>
                    <a:pt x="417" y="4703"/>
                    <a:pt x="346" y="4608"/>
                    <a:pt x="346" y="4525"/>
                  </a:cubicBezTo>
                  <a:lnTo>
                    <a:pt x="346" y="4013"/>
                  </a:lnTo>
                  <a:cubicBezTo>
                    <a:pt x="346" y="3929"/>
                    <a:pt x="405" y="3834"/>
                    <a:pt x="512" y="3822"/>
                  </a:cubicBezTo>
                  <a:lnTo>
                    <a:pt x="1429" y="3643"/>
                  </a:lnTo>
                  <a:cubicBezTo>
                    <a:pt x="1489" y="3632"/>
                    <a:pt x="1548" y="3584"/>
                    <a:pt x="1560" y="3524"/>
                  </a:cubicBezTo>
                  <a:cubicBezTo>
                    <a:pt x="1620" y="3322"/>
                    <a:pt x="1715" y="3108"/>
                    <a:pt x="1822" y="2917"/>
                  </a:cubicBezTo>
                  <a:cubicBezTo>
                    <a:pt x="1846" y="2858"/>
                    <a:pt x="1846" y="2786"/>
                    <a:pt x="1822" y="2739"/>
                  </a:cubicBezTo>
                  <a:lnTo>
                    <a:pt x="1298" y="1941"/>
                  </a:lnTo>
                  <a:cubicBezTo>
                    <a:pt x="1250" y="1869"/>
                    <a:pt x="1250" y="1762"/>
                    <a:pt x="1322" y="1691"/>
                  </a:cubicBezTo>
                  <a:lnTo>
                    <a:pt x="1679" y="1334"/>
                  </a:lnTo>
                  <a:cubicBezTo>
                    <a:pt x="1714" y="1299"/>
                    <a:pt x="1765" y="1280"/>
                    <a:pt x="1820" y="1280"/>
                  </a:cubicBezTo>
                  <a:cubicBezTo>
                    <a:pt x="1859" y="1280"/>
                    <a:pt x="1901" y="1290"/>
                    <a:pt x="1941" y="1310"/>
                  </a:cubicBezTo>
                  <a:lnTo>
                    <a:pt x="2727" y="1822"/>
                  </a:lnTo>
                  <a:cubicBezTo>
                    <a:pt x="2759" y="1841"/>
                    <a:pt x="2791" y="1853"/>
                    <a:pt x="2822" y="1853"/>
                  </a:cubicBezTo>
                  <a:cubicBezTo>
                    <a:pt x="2850" y="1853"/>
                    <a:pt x="2878" y="1844"/>
                    <a:pt x="2905" y="1822"/>
                  </a:cubicBezTo>
                  <a:cubicBezTo>
                    <a:pt x="3096" y="1727"/>
                    <a:pt x="3310" y="1631"/>
                    <a:pt x="3513" y="1572"/>
                  </a:cubicBezTo>
                  <a:cubicBezTo>
                    <a:pt x="3572" y="1560"/>
                    <a:pt x="3632" y="1500"/>
                    <a:pt x="3632" y="1441"/>
                  </a:cubicBezTo>
                  <a:lnTo>
                    <a:pt x="3810" y="512"/>
                  </a:lnTo>
                  <a:cubicBezTo>
                    <a:pt x="3822" y="429"/>
                    <a:pt x="3917" y="357"/>
                    <a:pt x="4001" y="357"/>
                  </a:cubicBezTo>
                  <a:lnTo>
                    <a:pt x="4513" y="357"/>
                  </a:lnTo>
                  <a:cubicBezTo>
                    <a:pt x="4596" y="357"/>
                    <a:pt x="4691" y="417"/>
                    <a:pt x="4703" y="512"/>
                  </a:cubicBezTo>
                  <a:lnTo>
                    <a:pt x="4882" y="1441"/>
                  </a:lnTo>
                  <a:cubicBezTo>
                    <a:pt x="4894" y="1500"/>
                    <a:pt x="4941" y="1560"/>
                    <a:pt x="5001" y="1572"/>
                  </a:cubicBezTo>
                  <a:cubicBezTo>
                    <a:pt x="5215" y="1631"/>
                    <a:pt x="5418" y="1727"/>
                    <a:pt x="5608" y="1822"/>
                  </a:cubicBezTo>
                  <a:cubicBezTo>
                    <a:pt x="5638" y="1840"/>
                    <a:pt x="5674" y="1849"/>
                    <a:pt x="5706" y="1849"/>
                  </a:cubicBezTo>
                  <a:cubicBezTo>
                    <a:pt x="5739" y="1849"/>
                    <a:pt x="5769" y="1840"/>
                    <a:pt x="5787" y="1822"/>
                  </a:cubicBezTo>
                  <a:lnTo>
                    <a:pt x="6584" y="1310"/>
                  </a:lnTo>
                  <a:cubicBezTo>
                    <a:pt x="6617" y="1288"/>
                    <a:pt x="6656" y="1277"/>
                    <a:pt x="6696" y="1277"/>
                  </a:cubicBezTo>
                  <a:cubicBezTo>
                    <a:pt x="6745" y="1277"/>
                    <a:pt x="6795" y="1294"/>
                    <a:pt x="6835" y="1334"/>
                  </a:cubicBezTo>
                  <a:lnTo>
                    <a:pt x="7192" y="1691"/>
                  </a:lnTo>
                  <a:cubicBezTo>
                    <a:pt x="7251" y="1750"/>
                    <a:pt x="7263" y="1858"/>
                    <a:pt x="7216" y="1941"/>
                  </a:cubicBezTo>
                  <a:lnTo>
                    <a:pt x="6704" y="2739"/>
                  </a:lnTo>
                  <a:cubicBezTo>
                    <a:pt x="6668" y="2798"/>
                    <a:pt x="6656" y="2858"/>
                    <a:pt x="6704" y="2917"/>
                  </a:cubicBezTo>
                  <a:cubicBezTo>
                    <a:pt x="6799" y="3108"/>
                    <a:pt x="6894" y="3322"/>
                    <a:pt x="6954" y="3524"/>
                  </a:cubicBezTo>
                  <a:cubicBezTo>
                    <a:pt x="6965" y="3584"/>
                    <a:pt x="7025" y="3643"/>
                    <a:pt x="7085" y="3643"/>
                  </a:cubicBezTo>
                  <a:lnTo>
                    <a:pt x="8013" y="3822"/>
                  </a:lnTo>
                  <a:cubicBezTo>
                    <a:pt x="8097" y="3834"/>
                    <a:pt x="8168" y="3929"/>
                    <a:pt x="8168" y="4013"/>
                  </a:cubicBezTo>
                  <a:lnTo>
                    <a:pt x="8168" y="4525"/>
                  </a:lnTo>
                  <a:cubicBezTo>
                    <a:pt x="8168" y="4608"/>
                    <a:pt x="8108" y="4703"/>
                    <a:pt x="8013" y="4715"/>
                  </a:cubicBezTo>
                  <a:lnTo>
                    <a:pt x="7085" y="4894"/>
                  </a:lnTo>
                  <a:cubicBezTo>
                    <a:pt x="7025" y="4906"/>
                    <a:pt x="6965" y="4953"/>
                    <a:pt x="6954" y="5013"/>
                  </a:cubicBezTo>
                  <a:cubicBezTo>
                    <a:pt x="6906" y="5156"/>
                    <a:pt x="6846" y="5322"/>
                    <a:pt x="6787" y="5477"/>
                  </a:cubicBezTo>
                  <a:cubicBezTo>
                    <a:pt x="6739" y="5560"/>
                    <a:pt x="6787" y="5668"/>
                    <a:pt x="6882" y="5715"/>
                  </a:cubicBezTo>
                  <a:cubicBezTo>
                    <a:pt x="6903" y="5724"/>
                    <a:pt x="6926" y="5729"/>
                    <a:pt x="6949" y="5729"/>
                  </a:cubicBezTo>
                  <a:cubicBezTo>
                    <a:pt x="7016" y="5729"/>
                    <a:pt x="7085" y="5691"/>
                    <a:pt x="7120" y="5620"/>
                  </a:cubicBezTo>
                  <a:cubicBezTo>
                    <a:pt x="7180" y="5489"/>
                    <a:pt x="7239" y="5358"/>
                    <a:pt x="7275" y="5215"/>
                  </a:cubicBezTo>
                  <a:lnTo>
                    <a:pt x="8097" y="5060"/>
                  </a:lnTo>
                  <a:cubicBezTo>
                    <a:pt x="8347" y="5013"/>
                    <a:pt x="8549" y="4775"/>
                    <a:pt x="8549" y="4525"/>
                  </a:cubicBezTo>
                  <a:lnTo>
                    <a:pt x="8549" y="4013"/>
                  </a:lnTo>
                  <a:cubicBezTo>
                    <a:pt x="8549" y="3763"/>
                    <a:pt x="8370" y="3524"/>
                    <a:pt x="8097" y="3477"/>
                  </a:cubicBezTo>
                  <a:lnTo>
                    <a:pt x="7275" y="3310"/>
                  </a:lnTo>
                  <a:cubicBezTo>
                    <a:pt x="7216" y="3155"/>
                    <a:pt x="7156" y="2977"/>
                    <a:pt x="7073" y="2822"/>
                  </a:cubicBezTo>
                  <a:lnTo>
                    <a:pt x="7537" y="2119"/>
                  </a:lnTo>
                  <a:cubicBezTo>
                    <a:pt x="7680" y="1905"/>
                    <a:pt x="7656" y="1619"/>
                    <a:pt x="7454" y="1441"/>
                  </a:cubicBezTo>
                  <a:lnTo>
                    <a:pt x="7096" y="1084"/>
                  </a:lnTo>
                  <a:cubicBezTo>
                    <a:pt x="6992" y="980"/>
                    <a:pt x="6848" y="924"/>
                    <a:pt x="6705" y="924"/>
                  </a:cubicBezTo>
                  <a:cubicBezTo>
                    <a:pt x="6603" y="924"/>
                    <a:pt x="6502" y="953"/>
                    <a:pt x="6418" y="1012"/>
                  </a:cubicBezTo>
                  <a:lnTo>
                    <a:pt x="5715" y="1465"/>
                  </a:lnTo>
                  <a:cubicBezTo>
                    <a:pt x="5549" y="1381"/>
                    <a:pt x="5394" y="1322"/>
                    <a:pt x="5227" y="1262"/>
                  </a:cubicBezTo>
                  <a:lnTo>
                    <a:pt x="5060" y="441"/>
                  </a:lnTo>
                  <a:cubicBezTo>
                    <a:pt x="5013" y="191"/>
                    <a:pt x="4775" y="0"/>
                    <a:pt x="45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7">
              <a:extLst>
                <a:ext uri="{FF2B5EF4-FFF2-40B4-BE49-F238E27FC236}">
                  <a16:creationId xmlns:a16="http://schemas.microsoft.com/office/drawing/2014/main" id="{A15A94F3-9FB4-5C57-F0DC-0327882CA1E3}"/>
                </a:ext>
              </a:extLst>
            </p:cNvPr>
            <p:cNvSpPr/>
            <p:nvPr/>
          </p:nvSpPr>
          <p:spPr>
            <a:xfrm>
              <a:off x="3184798" y="3878883"/>
              <a:ext cx="109550" cy="94018"/>
            </a:xfrm>
            <a:custGeom>
              <a:avLst/>
              <a:gdLst/>
              <a:ahLst/>
              <a:cxnLst/>
              <a:rect l="l" t="t" r="r" b="b"/>
              <a:pathLst>
                <a:path w="3442" h="2954" extrusionOk="0">
                  <a:moveTo>
                    <a:pt x="1465" y="1"/>
                  </a:moveTo>
                  <a:cubicBezTo>
                    <a:pt x="941" y="1"/>
                    <a:pt x="453" y="191"/>
                    <a:pt x="72" y="561"/>
                  </a:cubicBezTo>
                  <a:cubicBezTo>
                    <a:pt x="0" y="632"/>
                    <a:pt x="0" y="739"/>
                    <a:pt x="72" y="811"/>
                  </a:cubicBezTo>
                  <a:cubicBezTo>
                    <a:pt x="113" y="852"/>
                    <a:pt x="158" y="873"/>
                    <a:pt x="203" y="873"/>
                  </a:cubicBezTo>
                  <a:cubicBezTo>
                    <a:pt x="247" y="873"/>
                    <a:pt x="292" y="852"/>
                    <a:pt x="334" y="811"/>
                  </a:cubicBezTo>
                  <a:cubicBezTo>
                    <a:pt x="631" y="513"/>
                    <a:pt x="1024" y="358"/>
                    <a:pt x="1465" y="358"/>
                  </a:cubicBezTo>
                  <a:cubicBezTo>
                    <a:pt x="2358" y="358"/>
                    <a:pt x="3084" y="1084"/>
                    <a:pt x="3084" y="1977"/>
                  </a:cubicBezTo>
                  <a:cubicBezTo>
                    <a:pt x="3084" y="2227"/>
                    <a:pt x="3024" y="2477"/>
                    <a:pt x="2905" y="2716"/>
                  </a:cubicBezTo>
                  <a:cubicBezTo>
                    <a:pt x="2846" y="2799"/>
                    <a:pt x="2894" y="2894"/>
                    <a:pt x="2977" y="2942"/>
                  </a:cubicBezTo>
                  <a:cubicBezTo>
                    <a:pt x="3013" y="2954"/>
                    <a:pt x="3036" y="2954"/>
                    <a:pt x="3048" y="2954"/>
                  </a:cubicBezTo>
                  <a:cubicBezTo>
                    <a:pt x="3108" y="2954"/>
                    <a:pt x="3167" y="2930"/>
                    <a:pt x="3215" y="2870"/>
                  </a:cubicBezTo>
                  <a:cubicBezTo>
                    <a:pt x="3370" y="2585"/>
                    <a:pt x="3441" y="2287"/>
                    <a:pt x="3441" y="1977"/>
                  </a:cubicBezTo>
                  <a:cubicBezTo>
                    <a:pt x="3441" y="894"/>
                    <a:pt x="2560" y="1"/>
                    <a:pt x="14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7">
              <a:extLst>
                <a:ext uri="{FF2B5EF4-FFF2-40B4-BE49-F238E27FC236}">
                  <a16:creationId xmlns:a16="http://schemas.microsoft.com/office/drawing/2014/main" id="{A218E4EB-87EC-1D65-B219-07B3B3DF494A}"/>
                </a:ext>
              </a:extLst>
            </p:cNvPr>
            <p:cNvSpPr/>
            <p:nvPr/>
          </p:nvSpPr>
          <p:spPr>
            <a:xfrm>
              <a:off x="3168120" y="3917331"/>
              <a:ext cx="102707" cy="87016"/>
            </a:xfrm>
            <a:custGeom>
              <a:avLst/>
              <a:gdLst/>
              <a:ahLst/>
              <a:cxnLst/>
              <a:rect l="l" t="t" r="r" b="b"/>
              <a:pathLst>
                <a:path w="3227" h="2734" extrusionOk="0">
                  <a:moveTo>
                    <a:pt x="277" y="0"/>
                  </a:moveTo>
                  <a:cubicBezTo>
                    <a:pt x="203" y="0"/>
                    <a:pt x="136" y="38"/>
                    <a:pt x="108" y="115"/>
                  </a:cubicBezTo>
                  <a:cubicBezTo>
                    <a:pt x="36" y="317"/>
                    <a:pt x="0" y="531"/>
                    <a:pt x="0" y="758"/>
                  </a:cubicBezTo>
                  <a:cubicBezTo>
                    <a:pt x="0" y="1841"/>
                    <a:pt x="881" y="2734"/>
                    <a:pt x="1977" y="2734"/>
                  </a:cubicBezTo>
                  <a:cubicBezTo>
                    <a:pt x="2394" y="2734"/>
                    <a:pt x="2798" y="2603"/>
                    <a:pt x="3144" y="2365"/>
                  </a:cubicBezTo>
                  <a:cubicBezTo>
                    <a:pt x="3215" y="2305"/>
                    <a:pt x="3227" y="2198"/>
                    <a:pt x="3191" y="2127"/>
                  </a:cubicBezTo>
                  <a:cubicBezTo>
                    <a:pt x="3162" y="2075"/>
                    <a:pt x="3106" y="2051"/>
                    <a:pt x="3050" y="2051"/>
                  </a:cubicBezTo>
                  <a:cubicBezTo>
                    <a:pt x="3015" y="2051"/>
                    <a:pt x="2981" y="2061"/>
                    <a:pt x="2953" y="2079"/>
                  </a:cubicBezTo>
                  <a:cubicBezTo>
                    <a:pt x="2667" y="2282"/>
                    <a:pt x="2334" y="2389"/>
                    <a:pt x="2001" y="2389"/>
                  </a:cubicBezTo>
                  <a:cubicBezTo>
                    <a:pt x="1108" y="2389"/>
                    <a:pt x="370" y="1662"/>
                    <a:pt x="370" y="769"/>
                  </a:cubicBezTo>
                  <a:cubicBezTo>
                    <a:pt x="370" y="591"/>
                    <a:pt x="405" y="412"/>
                    <a:pt x="465" y="246"/>
                  </a:cubicBezTo>
                  <a:cubicBezTo>
                    <a:pt x="465" y="138"/>
                    <a:pt x="417" y="43"/>
                    <a:pt x="334" y="7"/>
                  </a:cubicBezTo>
                  <a:cubicBezTo>
                    <a:pt x="315" y="3"/>
                    <a:pt x="296" y="0"/>
                    <a:pt x="2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7">
              <a:extLst>
                <a:ext uri="{FF2B5EF4-FFF2-40B4-BE49-F238E27FC236}">
                  <a16:creationId xmlns:a16="http://schemas.microsoft.com/office/drawing/2014/main" id="{063F5D04-74D1-3430-5AB1-EF1652D85F5B}"/>
                </a:ext>
              </a:extLst>
            </p:cNvPr>
            <p:cNvSpPr/>
            <p:nvPr/>
          </p:nvSpPr>
          <p:spPr>
            <a:xfrm>
              <a:off x="3264749" y="3976275"/>
              <a:ext cx="183836" cy="183836"/>
            </a:xfrm>
            <a:custGeom>
              <a:avLst/>
              <a:gdLst/>
              <a:ahLst/>
              <a:cxnLst/>
              <a:rect l="l" t="t" r="r" b="b"/>
              <a:pathLst>
                <a:path w="5776" h="5776" extrusionOk="0">
                  <a:moveTo>
                    <a:pt x="2739" y="1"/>
                  </a:moveTo>
                  <a:cubicBezTo>
                    <a:pt x="2548" y="1"/>
                    <a:pt x="2370" y="156"/>
                    <a:pt x="2322" y="346"/>
                  </a:cubicBezTo>
                  <a:lnTo>
                    <a:pt x="2215" y="846"/>
                  </a:lnTo>
                  <a:cubicBezTo>
                    <a:pt x="2132" y="882"/>
                    <a:pt x="2036" y="930"/>
                    <a:pt x="1953" y="953"/>
                  </a:cubicBezTo>
                  <a:lnTo>
                    <a:pt x="1525" y="668"/>
                  </a:lnTo>
                  <a:cubicBezTo>
                    <a:pt x="1454" y="627"/>
                    <a:pt x="1372" y="606"/>
                    <a:pt x="1291" y="606"/>
                  </a:cubicBezTo>
                  <a:cubicBezTo>
                    <a:pt x="1181" y="606"/>
                    <a:pt x="1071" y="645"/>
                    <a:pt x="989" y="727"/>
                  </a:cubicBezTo>
                  <a:lnTo>
                    <a:pt x="751" y="965"/>
                  </a:lnTo>
                  <a:cubicBezTo>
                    <a:pt x="620" y="1108"/>
                    <a:pt x="584" y="1322"/>
                    <a:pt x="691" y="1501"/>
                  </a:cubicBezTo>
                  <a:lnTo>
                    <a:pt x="977" y="1942"/>
                  </a:lnTo>
                  <a:cubicBezTo>
                    <a:pt x="917" y="2061"/>
                    <a:pt x="870" y="2180"/>
                    <a:pt x="822" y="2311"/>
                  </a:cubicBezTo>
                  <a:cubicBezTo>
                    <a:pt x="786" y="2394"/>
                    <a:pt x="858" y="2501"/>
                    <a:pt x="941" y="2537"/>
                  </a:cubicBezTo>
                  <a:cubicBezTo>
                    <a:pt x="954" y="2541"/>
                    <a:pt x="967" y="2542"/>
                    <a:pt x="980" y="2542"/>
                  </a:cubicBezTo>
                  <a:cubicBezTo>
                    <a:pt x="1055" y="2542"/>
                    <a:pt x="1137" y="2489"/>
                    <a:pt x="1167" y="2418"/>
                  </a:cubicBezTo>
                  <a:cubicBezTo>
                    <a:pt x="1203" y="2275"/>
                    <a:pt x="1251" y="2144"/>
                    <a:pt x="1322" y="2025"/>
                  </a:cubicBezTo>
                  <a:cubicBezTo>
                    <a:pt x="1358" y="1965"/>
                    <a:pt x="1358" y="1894"/>
                    <a:pt x="1322" y="1846"/>
                  </a:cubicBezTo>
                  <a:lnTo>
                    <a:pt x="989" y="1322"/>
                  </a:lnTo>
                  <a:cubicBezTo>
                    <a:pt x="977" y="1299"/>
                    <a:pt x="977" y="1263"/>
                    <a:pt x="1001" y="1239"/>
                  </a:cubicBezTo>
                  <a:lnTo>
                    <a:pt x="1239" y="1001"/>
                  </a:lnTo>
                  <a:cubicBezTo>
                    <a:pt x="1258" y="981"/>
                    <a:pt x="1274" y="973"/>
                    <a:pt x="1291" y="973"/>
                  </a:cubicBezTo>
                  <a:cubicBezTo>
                    <a:pt x="1304" y="973"/>
                    <a:pt x="1318" y="978"/>
                    <a:pt x="1334" y="989"/>
                  </a:cubicBezTo>
                  <a:lnTo>
                    <a:pt x="1846" y="1322"/>
                  </a:lnTo>
                  <a:cubicBezTo>
                    <a:pt x="1878" y="1342"/>
                    <a:pt x="1910" y="1354"/>
                    <a:pt x="1942" y="1354"/>
                  </a:cubicBezTo>
                  <a:cubicBezTo>
                    <a:pt x="1969" y="1354"/>
                    <a:pt x="1997" y="1345"/>
                    <a:pt x="2025" y="1322"/>
                  </a:cubicBezTo>
                  <a:cubicBezTo>
                    <a:pt x="2144" y="1251"/>
                    <a:pt x="2287" y="1203"/>
                    <a:pt x="2417" y="1156"/>
                  </a:cubicBezTo>
                  <a:cubicBezTo>
                    <a:pt x="2477" y="1144"/>
                    <a:pt x="2537" y="1084"/>
                    <a:pt x="2537" y="1025"/>
                  </a:cubicBezTo>
                  <a:lnTo>
                    <a:pt x="2656" y="418"/>
                  </a:lnTo>
                  <a:cubicBezTo>
                    <a:pt x="2656" y="382"/>
                    <a:pt x="2679" y="358"/>
                    <a:pt x="2727" y="358"/>
                  </a:cubicBezTo>
                  <a:lnTo>
                    <a:pt x="3060" y="358"/>
                  </a:lnTo>
                  <a:cubicBezTo>
                    <a:pt x="3084" y="358"/>
                    <a:pt x="3120" y="394"/>
                    <a:pt x="3132" y="418"/>
                  </a:cubicBezTo>
                  <a:lnTo>
                    <a:pt x="3251" y="1025"/>
                  </a:lnTo>
                  <a:cubicBezTo>
                    <a:pt x="3263" y="1084"/>
                    <a:pt x="3310" y="1144"/>
                    <a:pt x="3370" y="1156"/>
                  </a:cubicBezTo>
                  <a:cubicBezTo>
                    <a:pt x="3501" y="1203"/>
                    <a:pt x="3632" y="1251"/>
                    <a:pt x="3751" y="1322"/>
                  </a:cubicBezTo>
                  <a:cubicBezTo>
                    <a:pt x="3781" y="1340"/>
                    <a:pt x="3816" y="1349"/>
                    <a:pt x="3849" y="1349"/>
                  </a:cubicBezTo>
                  <a:cubicBezTo>
                    <a:pt x="3882" y="1349"/>
                    <a:pt x="3912" y="1340"/>
                    <a:pt x="3930" y="1322"/>
                  </a:cubicBezTo>
                  <a:lnTo>
                    <a:pt x="4453" y="989"/>
                  </a:lnTo>
                  <a:cubicBezTo>
                    <a:pt x="4469" y="978"/>
                    <a:pt x="4483" y="973"/>
                    <a:pt x="4497" y="973"/>
                  </a:cubicBezTo>
                  <a:cubicBezTo>
                    <a:pt x="4513" y="973"/>
                    <a:pt x="4529" y="981"/>
                    <a:pt x="4549" y="1001"/>
                  </a:cubicBezTo>
                  <a:lnTo>
                    <a:pt x="4787" y="1239"/>
                  </a:lnTo>
                  <a:cubicBezTo>
                    <a:pt x="4811" y="1263"/>
                    <a:pt x="4811" y="1299"/>
                    <a:pt x="4799" y="1322"/>
                  </a:cubicBezTo>
                  <a:lnTo>
                    <a:pt x="4453" y="1846"/>
                  </a:lnTo>
                  <a:cubicBezTo>
                    <a:pt x="4430" y="1906"/>
                    <a:pt x="4406" y="1965"/>
                    <a:pt x="4453" y="2025"/>
                  </a:cubicBezTo>
                  <a:cubicBezTo>
                    <a:pt x="4525" y="2144"/>
                    <a:pt x="4573" y="2275"/>
                    <a:pt x="4620" y="2418"/>
                  </a:cubicBezTo>
                  <a:cubicBezTo>
                    <a:pt x="4632" y="2477"/>
                    <a:pt x="4692" y="2537"/>
                    <a:pt x="4751" y="2537"/>
                  </a:cubicBezTo>
                  <a:lnTo>
                    <a:pt x="5358" y="2656"/>
                  </a:lnTo>
                  <a:cubicBezTo>
                    <a:pt x="5394" y="2656"/>
                    <a:pt x="5418" y="2680"/>
                    <a:pt x="5418" y="2727"/>
                  </a:cubicBezTo>
                  <a:lnTo>
                    <a:pt x="5418" y="3049"/>
                  </a:lnTo>
                  <a:cubicBezTo>
                    <a:pt x="5418" y="3085"/>
                    <a:pt x="5394" y="3108"/>
                    <a:pt x="5358" y="3132"/>
                  </a:cubicBezTo>
                  <a:lnTo>
                    <a:pt x="4751" y="3251"/>
                  </a:lnTo>
                  <a:cubicBezTo>
                    <a:pt x="4692" y="3263"/>
                    <a:pt x="4632" y="3311"/>
                    <a:pt x="4620" y="3370"/>
                  </a:cubicBezTo>
                  <a:cubicBezTo>
                    <a:pt x="4573" y="3501"/>
                    <a:pt x="4525" y="3632"/>
                    <a:pt x="4453" y="3751"/>
                  </a:cubicBezTo>
                  <a:cubicBezTo>
                    <a:pt x="4430" y="3811"/>
                    <a:pt x="4430" y="3882"/>
                    <a:pt x="4453" y="3930"/>
                  </a:cubicBezTo>
                  <a:lnTo>
                    <a:pt x="4799" y="4454"/>
                  </a:lnTo>
                  <a:cubicBezTo>
                    <a:pt x="4811" y="4478"/>
                    <a:pt x="4811" y="4513"/>
                    <a:pt x="4787" y="4537"/>
                  </a:cubicBezTo>
                  <a:lnTo>
                    <a:pt x="4549" y="4775"/>
                  </a:lnTo>
                  <a:cubicBezTo>
                    <a:pt x="4526" y="4798"/>
                    <a:pt x="4508" y="4806"/>
                    <a:pt x="4489" y="4806"/>
                  </a:cubicBezTo>
                  <a:cubicBezTo>
                    <a:pt x="4478" y="4806"/>
                    <a:pt x="4467" y="4803"/>
                    <a:pt x="4453" y="4799"/>
                  </a:cubicBezTo>
                  <a:lnTo>
                    <a:pt x="3930" y="4454"/>
                  </a:lnTo>
                  <a:cubicBezTo>
                    <a:pt x="3898" y="4435"/>
                    <a:pt x="3866" y="4422"/>
                    <a:pt x="3834" y="4422"/>
                  </a:cubicBezTo>
                  <a:cubicBezTo>
                    <a:pt x="3806" y="4422"/>
                    <a:pt x="3779" y="4432"/>
                    <a:pt x="3751" y="4454"/>
                  </a:cubicBezTo>
                  <a:cubicBezTo>
                    <a:pt x="3632" y="4525"/>
                    <a:pt x="3501" y="4573"/>
                    <a:pt x="3370" y="4621"/>
                  </a:cubicBezTo>
                  <a:cubicBezTo>
                    <a:pt x="3310" y="4632"/>
                    <a:pt x="3251" y="4692"/>
                    <a:pt x="3251" y="4751"/>
                  </a:cubicBezTo>
                  <a:lnTo>
                    <a:pt x="3132" y="5359"/>
                  </a:lnTo>
                  <a:cubicBezTo>
                    <a:pt x="3132" y="5394"/>
                    <a:pt x="3096" y="5418"/>
                    <a:pt x="3060" y="5418"/>
                  </a:cubicBezTo>
                  <a:lnTo>
                    <a:pt x="2727" y="5418"/>
                  </a:lnTo>
                  <a:cubicBezTo>
                    <a:pt x="2703" y="5418"/>
                    <a:pt x="2668" y="5394"/>
                    <a:pt x="2656" y="5359"/>
                  </a:cubicBezTo>
                  <a:lnTo>
                    <a:pt x="2537" y="4751"/>
                  </a:lnTo>
                  <a:cubicBezTo>
                    <a:pt x="2525" y="4692"/>
                    <a:pt x="2477" y="4632"/>
                    <a:pt x="2417" y="4621"/>
                  </a:cubicBezTo>
                  <a:cubicBezTo>
                    <a:pt x="2287" y="4573"/>
                    <a:pt x="2144" y="4525"/>
                    <a:pt x="2025" y="4454"/>
                  </a:cubicBezTo>
                  <a:cubicBezTo>
                    <a:pt x="1995" y="4436"/>
                    <a:pt x="1962" y="4427"/>
                    <a:pt x="1931" y="4427"/>
                  </a:cubicBezTo>
                  <a:cubicBezTo>
                    <a:pt x="1900" y="4427"/>
                    <a:pt x="1870" y="4436"/>
                    <a:pt x="1846" y="4454"/>
                  </a:cubicBezTo>
                  <a:lnTo>
                    <a:pt x="1334" y="4799"/>
                  </a:lnTo>
                  <a:cubicBezTo>
                    <a:pt x="1321" y="4803"/>
                    <a:pt x="1309" y="4806"/>
                    <a:pt x="1298" y="4806"/>
                  </a:cubicBezTo>
                  <a:cubicBezTo>
                    <a:pt x="1279" y="4806"/>
                    <a:pt x="1261" y="4798"/>
                    <a:pt x="1239" y="4775"/>
                  </a:cubicBezTo>
                  <a:lnTo>
                    <a:pt x="1001" y="4537"/>
                  </a:lnTo>
                  <a:cubicBezTo>
                    <a:pt x="977" y="4513"/>
                    <a:pt x="977" y="4478"/>
                    <a:pt x="989" y="4454"/>
                  </a:cubicBezTo>
                  <a:lnTo>
                    <a:pt x="1322" y="3930"/>
                  </a:lnTo>
                  <a:cubicBezTo>
                    <a:pt x="1358" y="3870"/>
                    <a:pt x="1370" y="3811"/>
                    <a:pt x="1322" y="3751"/>
                  </a:cubicBezTo>
                  <a:cubicBezTo>
                    <a:pt x="1251" y="3632"/>
                    <a:pt x="1215" y="3501"/>
                    <a:pt x="1167" y="3370"/>
                  </a:cubicBezTo>
                  <a:cubicBezTo>
                    <a:pt x="1144" y="3311"/>
                    <a:pt x="1084" y="3251"/>
                    <a:pt x="1024" y="3251"/>
                  </a:cubicBezTo>
                  <a:lnTo>
                    <a:pt x="417" y="3132"/>
                  </a:lnTo>
                  <a:cubicBezTo>
                    <a:pt x="393" y="3132"/>
                    <a:pt x="358" y="3097"/>
                    <a:pt x="358" y="3049"/>
                  </a:cubicBezTo>
                  <a:lnTo>
                    <a:pt x="358" y="2727"/>
                  </a:lnTo>
                  <a:cubicBezTo>
                    <a:pt x="358" y="2692"/>
                    <a:pt x="393" y="2668"/>
                    <a:pt x="417" y="2656"/>
                  </a:cubicBezTo>
                  <a:lnTo>
                    <a:pt x="465" y="2632"/>
                  </a:lnTo>
                  <a:cubicBezTo>
                    <a:pt x="548" y="2620"/>
                    <a:pt x="632" y="2525"/>
                    <a:pt x="596" y="2430"/>
                  </a:cubicBezTo>
                  <a:cubicBezTo>
                    <a:pt x="586" y="2352"/>
                    <a:pt x="520" y="2289"/>
                    <a:pt x="444" y="2289"/>
                  </a:cubicBezTo>
                  <a:cubicBezTo>
                    <a:pt x="428" y="2289"/>
                    <a:pt x="410" y="2292"/>
                    <a:pt x="393" y="2299"/>
                  </a:cubicBezTo>
                  <a:lnTo>
                    <a:pt x="346" y="2311"/>
                  </a:lnTo>
                  <a:cubicBezTo>
                    <a:pt x="155" y="2358"/>
                    <a:pt x="1" y="2513"/>
                    <a:pt x="1" y="2727"/>
                  </a:cubicBezTo>
                  <a:lnTo>
                    <a:pt x="1" y="3049"/>
                  </a:lnTo>
                  <a:cubicBezTo>
                    <a:pt x="1" y="3251"/>
                    <a:pt x="155" y="3430"/>
                    <a:pt x="346" y="3466"/>
                  </a:cubicBezTo>
                  <a:lnTo>
                    <a:pt x="846" y="3573"/>
                  </a:lnTo>
                  <a:cubicBezTo>
                    <a:pt x="882" y="3668"/>
                    <a:pt x="929" y="3751"/>
                    <a:pt x="953" y="3847"/>
                  </a:cubicBezTo>
                  <a:lnTo>
                    <a:pt x="679" y="4275"/>
                  </a:lnTo>
                  <a:cubicBezTo>
                    <a:pt x="572" y="4442"/>
                    <a:pt x="584" y="4656"/>
                    <a:pt x="727" y="4811"/>
                  </a:cubicBezTo>
                  <a:lnTo>
                    <a:pt x="977" y="5049"/>
                  </a:lnTo>
                  <a:cubicBezTo>
                    <a:pt x="1055" y="5127"/>
                    <a:pt x="1163" y="5172"/>
                    <a:pt x="1278" y="5172"/>
                  </a:cubicBezTo>
                  <a:cubicBezTo>
                    <a:pt x="1356" y="5172"/>
                    <a:pt x="1436" y="5152"/>
                    <a:pt x="1513" y="5109"/>
                  </a:cubicBezTo>
                  <a:lnTo>
                    <a:pt x="1941" y="4823"/>
                  </a:lnTo>
                  <a:cubicBezTo>
                    <a:pt x="2025" y="4871"/>
                    <a:pt x="2120" y="4894"/>
                    <a:pt x="2203" y="4930"/>
                  </a:cubicBezTo>
                  <a:lnTo>
                    <a:pt x="2310" y="5430"/>
                  </a:lnTo>
                  <a:cubicBezTo>
                    <a:pt x="2358" y="5633"/>
                    <a:pt x="2513" y="5775"/>
                    <a:pt x="2727" y="5775"/>
                  </a:cubicBezTo>
                  <a:lnTo>
                    <a:pt x="3060" y="5775"/>
                  </a:lnTo>
                  <a:cubicBezTo>
                    <a:pt x="3251" y="5775"/>
                    <a:pt x="3430" y="5633"/>
                    <a:pt x="3465" y="5430"/>
                  </a:cubicBezTo>
                  <a:lnTo>
                    <a:pt x="3572" y="4930"/>
                  </a:lnTo>
                  <a:cubicBezTo>
                    <a:pt x="3668" y="4894"/>
                    <a:pt x="3751" y="4859"/>
                    <a:pt x="3846" y="4823"/>
                  </a:cubicBezTo>
                  <a:lnTo>
                    <a:pt x="4275" y="5109"/>
                  </a:lnTo>
                  <a:cubicBezTo>
                    <a:pt x="4344" y="5153"/>
                    <a:pt x="4422" y="5175"/>
                    <a:pt x="4500" y="5175"/>
                  </a:cubicBezTo>
                  <a:cubicBezTo>
                    <a:pt x="4610" y="5175"/>
                    <a:pt x="4720" y="5132"/>
                    <a:pt x="4811" y="5049"/>
                  </a:cubicBezTo>
                  <a:lnTo>
                    <a:pt x="5049" y="4811"/>
                  </a:lnTo>
                  <a:cubicBezTo>
                    <a:pt x="5180" y="4680"/>
                    <a:pt x="5215" y="4454"/>
                    <a:pt x="5108" y="4275"/>
                  </a:cubicBezTo>
                  <a:lnTo>
                    <a:pt x="4823" y="3847"/>
                  </a:lnTo>
                  <a:cubicBezTo>
                    <a:pt x="4870" y="3751"/>
                    <a:pt x="4894" y="3668"/>
                    <a:pt x="4930" y="3573"/>
                  </a:cubicBezTo>
                  <a:lnTo>
                    <a:pt x="5442" y="3466"/>
                  </a:lnTo>
                  <a:cubicBezTo>
                    <a:pt x="5632" y="3430"/>
                    <a:pt x="5775" y="3263"/>
                    <a:pt x="5775" y="3049"/>
                  </a:cubicBezTo>
                  <a:lnTo>
                    <a:pt x="5775" y="2727"/>
                  </a:lnTo>
                  <a:cubicBezTo>
                    <a:pt x="5775" y="2513"/>
                    <a:pt x="5644" y="2358"/>
                    <a:pt x="5454" y="2311"/>
                  </a:cubicBezTo>
                  <a:lnTo>
                    <a:pt x="4942" y="2204"/>
                  </a:lnTo>
                  <a:cubicBezTo>
                    <a:pt x="4918" y="2120"/>
                    <a:pt x="4870" y="2025"/>
                    <a:pt x="4846" y="1942"/>
                  </a:cubicBezTo>
                  <a:lnTo>
                    <a:pt x="5120" y="1501"/>
                  </a:lnTo>
                  <a:cubicBezTo>
                    <a:pt x="5227" y="1346"/>
                    <a:pt x="5215" y="1120"/>
                    <a:pt x="5061" y="965"/>
                  </a:cubicBezTo>
                  <a:lnTo>
                    <a:pt x="4823" y="727"/>
                  </a:lnTo>
                  <a:cubicBezTo>
                    <a:pt x="4745" y="650"/>
                    <a:pt x="4634" y="610"/>
                    <a:pt x="4520" y="610"/>
                  </a:cubicBezTo>
                  <a:cubicBezTo>
                    <a:pt x="4441" y="610"/>
                    <a:pt x="4360" y="629"/>
                    <a:pt x="4287" y="668"/>
                  </a:cubicBezTo>
                  <a:lnTo>
                    <a:pt x="3858" y="953"/>
                  </a:lnTo>
                  <a:cubicBezTo>
                    <a:pt x="3763" y="906"/>
                    <a:pt x="3680" y="882"/>
                    <a:pt x="3596" y="846"/>
                  </a:cubicBezTo>
                  <a:lnTo>
                    <a:pt x="3489" y="346"/>
                  </a:lnTo>
                  <a:cubicBezTo>
                    <a:pt x="3441" y="156"/>
                    <a:pt x="3275" y="1"/>
                    <a:pt x="3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7">
              <a:extLst>
                <a:ext uri="{FF2B5EF4-FFF2-40B4-BE49-F238E27FC236}">
                  <a16:creationId xmlns:a16="http://schemas.microsoft.com/office/drawing/2014/main" id="{4ABA27C1-12BC-A055-1C03-8227C0BADBFD}"/>
                </a:ext>
              </a:extLst>
            </p:cNvPr>
            <p:cNvSpPr/>
            <p:nvPr/>
          </p:nvSpPr>
          <p:spPr>
            <a:xfrm>
              <a:off x="3326526" y="4036907"/>
              <a:ext cx="62541" cy="62573"/>
            </a:xfrm>
            <a:custGeom>
              <a:avLst/>
              <a:gdLst/>
              <a:ahLst/>
              <a:cxnLst/>
              <a:rect l="l" t="t" r="r" b="b"/>
              <a:pathLst>
                <a:path w="1965" h="1966" extrusionOk="0">
                  <a:moveTo>
                    <a:pt x="977" y="1"/>
                  </a:moveTo>
                  <a:cubicBezTo>
                    <a:pt x="441" y="1"/>
                    <a:pt x="0" y="453"/>
                    <a:pt x="0" y="989"/>
                  </a:cubicBezTo>
                  <a:cubicBezTo>
                    <a:pt x="0" y="1525"/>
                    <a:pt x="441" y="1965"/>
                    <a:pt x="977" y="1965"/>
                  </a:cubicBezTo>
                  <a:cubicBezTo>
                    <a:pt x="1203" y="1965"/>
                    <a:pt x="1417" y="1894"/>
                    <a:pt x="1572" y="1763"/>
                  </a:cubicBezTo>
                  <a:cubicBezTo>
                    <a:pt x="1655" y="1703"/>
                    <a:pt x="1667" y="1596"/>
                    <a:pt x="1608" y="1501"/>
                  </a:cubicBezTo>
                  <a:cubicBezTo>
                    <a:pt x="1574" y="1461"/>
                    <a:pt x="1525" y="1439"/>
                    <a:pt x="1473" y="1439"/>
                  </a:cubicBezTo>
                  <a:cubicBezTo>
                    <a:pt x="1434" y="1439"/>
                    <a:pt x="1394" y="1452"/>
                    <a:pt x="1358" y="1477"/>
                  </a:cubicBezTo>
                  <a:cubicBezTo>
                    <a:pt x="1250" y="1561"/>
                    <a:pt x="1119" y="1608"/>
                    <a:pt x="965" y="1608"/>
                  </a:cubicBezTo>
                  <a:cubicBezTo>
                    <a:pt x="619" y="1608"/>
                    <a:pt x="346" y="1322"/>
                    <a:pt x="346" y="977"/>
                  </a:cubicBezTo>
                  <a:cubicBezTo>
                    <a:pt x="346" y="644"/>
                    <a:pt x="619" y="358"/>
                    <a:pt x="977" y="358"/>
                  </a:cubicBezTo>
                  <a:cubicBezTo>
                    <a:pt x="1322" y="358"/>
                    <a:pt x="1608" y="644"/>
                    <a:pt x="1608" y="989"/>
                  </a:cubicBezTo>
                  <a:cubicBezTo>
                    <a:pt x="1608" y="1084"/>
                    <a:pt x="1679" y="1168"/>
                    <a:pt x="1786" y="1168"/>
                  </a:cubicBezTo>
                  <a:cubicBezTo>
                    <a:pt x="1893" y="1168"/>
                    <a:pt x="1965" y="1084"/>
                    <a:pt x="1965" y="989"/>
                  </a:cubicBezTo>
                  <a:cubicBezTo>
                    <a:pt x="1965" y="453"/>
                    <a:pt x="1512" y="1"/>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27">
              <a:extLst>
                <a:ext uri="{FF2B5EF4-FFF2-40B4-BE49-F238E27FC236}">
                  <a16:creationId xmlns:a16="http://schemas.microsoft.com/office/drawing/2014/main" id="{B50617F0-089B-3DEE-01A3-3AAD700820DE}"/>
                </a:ext>
              </a:extLst>
            </p:cNvPr>
            <p:cNvSpPr/>
            <p:nvPr/>
          </p:nvSpPr>
          <p:spPr>
            <a:xfrm>
              <a:off x="3196542" y="3907687"/>
              <a:ext cx="68238" cy="68238"/>
            </a:xfrm>
            <a:custGeom>
              <a:avLst/>
              <a:gdLst/>
              <a:ahLst/>
              <a:cxnLst/>
              <a:rect l="l" t="t" r="r" b="b"/>
              <a:pathLst>
                <a:path w="2144" h="2144" extrusionOk="0">
                  <a:moveTo>
                    <a:pt x="1072" y="358"/>
                  </a:moveTo>
                  <a:cubicBezTo>
                    <a:pt x="1477" y="358"/>
                    <a:pt x="1786" y="680"/>
                    <a:pt x="1786" y="1072"/>
                  </a:cubicBezTo>
                  <a:cubicBezTo>
                    <a:pt x="1786" y="1477"/>
                    <a:pt x="1465" y="1787"/>
                    <a:pt x="1072" y="1787"/>
                  </a:cubicBezTo>
                  <a:cubicBezTo>
                    <a:pt x="691" y="1787"/>
                    <a:pt x="358" y="1453"/>
                    <a:pt x="358" y="1072"/>
                  </a:cubicBezTo>
                  <a:cubicBezTo>
                    <a:pt x="358" y="668"/>
                    <a:pt x="691" y="358"/>
                    <a:pt x="1072" y="358"/>
                  </a:cubicBezTo>
                  <a:close/>
                  <a:moveTo>
                    <a:pt x="1072" y="1"/>
                  </a:moveTo>
                  <a:cubicBezTo>
                    <a:pt x="477" y="1"/>
                    <a:pt x="0" y="477"/>
                    <a:pt x="0" y="1072"/>
                  </a:cubicBezTo>
                  <a:cubicBezTo>
                    <a:pt x="0" y="1668"/>
                    <a:pt x="477" y="2144"/>
                    <a:pt x="1072" y="2144"/>
                  </a:cubicBezTo>
                  <a:cubicBezTo>
                    <a:pt x="1667" y="2144"/>
                    <a:pt x="2144" y="1656"/>
                    <a:pt x="2144" y="1072"/>
                  </a:cubicBezTo>
                  <a:cubicBezTo>
                    <a:pt x="2144" y="477"/>
                    <a:pt x="1667"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TextBox 5">
            <a:extLst>
              <a:ext uri="{FF2B5EF4-FFF2-40B4-BE49-F238E27FC236}">
                <a16:creationId xmlns:a16="http://schemas.microsoft.com/office/drawing/2014/main" id="{E5994C6B-FD8B-D12C-7036-964EC2CD4355}"/>
              </a:ext>
            </a:extLst>
          </p:cNvPr>
          <p:cNvSpPr txBox="1"/>
          <p:nvPr/>
        </p:nvSpPr>
        <p:spPr>
          <a:xfrm>
            <a:off x="2260668" y="846692"/>
            <a:ext cx="4622664" cy="461665"/>
          </a:xfrm>
          <a:prstGeom prst="rect">
            <a:avLst/>
          </a:prstGeom>
          <a:noFill/>
        </p:spPr>
        <p:txBody>
          <a:bodyPr wrap="square" rtlCol="0">
            <a:spAutoFit/>
          </a:bodyPr>
          <a:lstStyle/>
          <a:p>
            <a:r>
              <a:rPr lang="en-US" sz="2400" b="1" i="1" dirty="0">
                <a:solidFill>
                  <a:schemeClr val="bg1"/>
                </a:solidFill>
                <a:latin typeface="Times New Roman" panose="02020603050405020304" pitchFamily="18" charset="0"/>
                <a:cs typeface="Times New Roman" panose="02020603050405020304" pitchFamily="18" charset="0"/>
              </a:rPr>
              <a:t>Problem Statement</a:t>
            </a:r>
          </a:p>
        </p:txBody>
      </p:sp>
      <p:sp>
        <p:nvSpPr>
          <p:cNvPr id="490" name="Google Shape;490;p27">
            <a:extLst>
              <a:ext uri="{FF2B5EF4-FFF2-40B4-BE49-F238E27FC236}">
                <a16:creationId xmlns:a16="http://schemas.microsoft.com/office/drawing/2014/main" id="{8A8DE818-E7C1-AB22-1A3D-BD61480F5978}"/>
              </a:ext>
            </a:extLst>
          </p:cNvPr>
          <p:cNvSpPr/>
          <p:nvPr/>
        </p:nvSpPr>
        <p:spPr>
          <a:xfrm>
            <a:off x="1441112" y="798434"/>
            <a:ext cx="577195" cy="577814"/>
          </a:xfrm>
          <a:custGeom>
            <a:avLst/>
            <a:gdLst/>
            <a:ahLst/>
            <a:cxnLst/>
            <a:rect l="l" t="t" r="r" b="b"/>
            <a:pathLst>
              <a:path w="11193" h="11205" extrusionOk="0">
                <a:moveTo>
                  <a:pt x="3763" y="358"/>
                </a:moveTo>
                <a:cubicBezTo>
                  <a:pt x="4096" y="358"/>
                  <a:pt x="4346" y="632"/>
                  <a:pt x="4346" y="941"/>
                </a:cubicBezTo>
                <a:cubicBezTo>
                  <a:pt x="4346" y="1144"/>
                  <a:pt x="4239" y="1346"/>
                  <a:pt x="4061" y="1441"/>
                </a:cubicBezTo>
                <a:cubicBezTo>
                  <a:pt x="4013" y="1477"/>
                  <a:pt x="3977" y="1536"/>
                  <a:pt x="3977" y="1596"/>
                </a:cubicBezTo>
                <a:lnTo>
                  <a:pt x="3977" y="2001"/>
                </a:lnTo>
                <a:cubicBezTo>
                  <a:pt x="3977" y="2096"/>
                  <a:pt x="4049" y="2179"/>
                  <a:pt x="4156" y="2179"/>
                </a:cubicBezTo>
                <a:lnTo>
                  <a:pt x="5394" y="2179"/>
                </a:lnTo>
                <a:lnTo>
                  <a:pt x="5394" y="3406"/>
                </a:lnTo>
                <a:cubicBezTo>
                  <a:pt x="5394" y="3513"/>
                  <a:pt x="5466" y="3584"/>
                  <a:pt x="5573" y="3584"/>
                </a:cubicBezTo>
                <a:lnTo>
                  <a:pt x="5966" y="3584"/>
                </a:lnTo>
                <a:cubicBezTo>
                  <a:pt x="6025" y="3584"/>
                  <a:pt x="6085" y="3561"/>
                  <a:pt x="6120" y="3501"/>
                </a:cubicBezTo>
                <a:cubicBezTo>
                  <a:pt x="6228" y="3322"/>
                  <a:pt x="6418" y="3215"/>
                  <a:pt x="6620" y="3215"/>
                </a:cubicBezTo>
                <a:cubicBezTo>
                  <a:pt x="6954" y="3215"/>
                  <a:pt x="7204" y="3489"/>
                  <a:pt x="7204" y="3799"/>
                </a:cubicBezTo>
                <a:cubicBezTo>
                  <a:pt x="7204" y="4120"/>
                  <a:pt x="6942" y="4382"/>
                  <a:pt x="6620" y="4382"/>
                </a:cubicBezTo>
                <a:cubicBezTo>
                  <a:pt x="6418" y="4382"/>
                  <a:pt x="6228" y="4275"/>
                  <a:pt x="6120" y="4096"/>
                </a:cubicBezTo>
                <a:cubicBezTo>
                  <a:pt x="6085" y="4037"/>
                  <a:pt x="6025" y="4001"/>
                  <a:pt x="5966" y="4001"/>
                </a:cubicBezTo>
                <a:lnTo>
                  <a:pt x="5573" y="4001"/>
                </a:lnTo>
                <a:cubicBezTo>
                  <a:pt x="5466" y="4001"/>
                  <a:pt x="5394" y="4084"/>
                  <a:pt x="5394" y="4180"/>
                </a:cubicBezTo>
                <a:lnTo>
                  <a:pt x="5394" y="5418"/>
                </a:lnTo>
                <a:lnTo>
                  <a:pt x="4334" y="5418"/>
                </a:lnTo>
                <a:lnTo>
                  <a:pt x="4334" y="5299"/>
                </a:lnTo>
                <a:cubicBezTo>
                  <a:pt x="4573" y="5120"/>
                  <a:pt x="4704" y="4834"/>
                  <a:pt x="4704" y="4561"/>
                </a:cubicBezTo>
                <a:cubicBezTo>
                  <a:pt x="4704" y="4037"/>
                  <a:pt x="4287" y="3620"/>
                  <a:pt x="3775" y="3620"/>
                </a:cubicBezTo>
                <a:cubicBezTo>
                  <a:pt x="3251" y="3620"/>
                  <a:pt x="2834" y="4037"/>
                  <a:pt x="2834" y="4561"/>
                </a:cubicBezTo>
                <a:cubicBezTo>
                  <a:pt x="2834" y="4858"/>
                  <a:pt x="2965" y="5132"/>
                  <a:pt x="3203" y="5299"/>
                </a:cubicBezTo>
                <a:lnTo>
                  <a:pt x="3203" y="5430"/>
                </a:lnTo>
                <a:lnTo>
                  <a:pt x="2144" y="5430"/>
                </a:lnTo>
                <a:lnTo>
                  <a:pt x="2144" y="2179"/>
                </a:lnTo>
                <a:lnTo>
                  <a:pt x="3382" y="2179"/>
                </a:lnTo>
                <a:cubicBezTo>
                  <a:pt x="3489" y="2179"/>
                  <a:pt x="3561" y="2096"/>
                  <a:pt x="3561" y="2001"/>
                </a:cubicBezTo>
                <a:lnTo>
                  <a:pt x="3561" y="1596"/>
                </a:lnTo>
                <a:cubicBezTo>
                  <a:pt x="3561" y="1536"/>
                  <a:pt x="3537" y="1477"/>
                  <a:pt x="3465" y="1441"/>
                </a:cubicBezTo>
                <a:cubicBezTo>
                  <a:pt x="3299" y="1346"/>
                  <a:pt x="3191" y="1144"/>
                  <a:pt x="3191" y="941"/>
                </a:cubicBezTo>
                <a:cubicBezTo>
                  <a:pt x="3191" y="608"/>
                  <a:pt x="3453" y="358"/>
                  <a:pt x="3763" y="358"/>
                </a:cubicBezTo>
                <a:close/>
                <a:moveTo>
                  <a:pt x="9014" y="5811"/>
                </a:moveTo>
                <a:lnTo>
                  <a:pt x="9014" y="7799"/>
                </a:lnTo>
                <a:lnTo>
                  <a:pt x="9014" y="8025"/>
                </a:lnTo>
                <a:lnTo>
                  <a:pt x="9014" y="9049"/>
                </a:lnTo>
                <a:lnTo>
                  <a:pt x="7775" y="9049"/>
                </a:lnTo>
                <a:cubicBezTo>
                  <a:pt x="7668" y="9049"/>
                  <a:pt x="7597" y="9121"/>
                  <a:pt x="7597" y="9228"/>
                </a:cubicBezTo>
                <a:lnTo>
                  <a:pt x="7597" y="9633"/>
                </a:lnTo>
                <a:cubicBezTo>
                  <a:pt x="7597" y="9692"/>
                  <a:pt x="7621" y="9752"/>
                  <a:pt x="7680" y="9776"/>
                </a:cubicBezTo>
                <a:cubicBezTo>
                  <a:pt x="7859" y="9883"/>
                  <a:pt x="7966" y="10073"/>
                  <a:pt x="7966" y="10288"/>
                </a:cubicBezTo>
                <a:cubicBezTo>
                  <a:pt x="7966" y="10609"/>
                  <a:pt x="7704" y="10871"/>
                  <a:pt x="7382" y="10871"/>
                </a:cubicBezTo>
                <a:cubicBezTo>
                  <a:pt x="7061" y="10871"/>
                  <a:pt x="6811" y="10597"/>
                  <a:pt x="6811" y="10288"/>
                </a:cubicBezTo>
                <a:cubicBezTo>
                  <a:pt x="6811" y="10073"/>
                  <a:pt x="6906" y="9883"/>
                  <a:pt x="7085" y="9776"/>
                </a:cubicBezTo>
                <a:cubicBezTo>
                  <a:pt x="7144" y="9752"/>
                  <a:pt x="7180" y="9692"/>
                  <a:pt x="7180" y="9633"/>
                </a:cubicBezTo>
                <a:lnTo>
                  <a:pt x="7180" y="9228"/>
                </a:lnTo>
                <a:cubicBezTo>
                  <a:pt x="7180" y="9121"/>
                  <a:pt x="7109" y="9049"/>
                  <a:pt x="7001" y="9049"/>
                </a:cubicBezTo>
                <a:lnTo>
                  <a:pt x="5763" y="9049"/>
                </a:lnTo>
                <a:lnTo>
                  <a:pt x="5763" y="7811"/>
                </a:lnTo>
                <a:cubicBezTo>
                  <a:pt x="5763" y="7716"/>
                  <a:pt x="5692" y="7632"/>
                  <a:pt x="5585" y="7632"/>
                </a:cubicBezTo>
                <a:lnTo>
                  <a:pt x="5180" y="7632"/>
                </a:lnTo>
                <a:cubicBezTo>
                  <a:pt x="5120" y="7632"/>
                  <a:pt x="5061" y="7668"/>
                  <a:pt x="5037" y="7728"/>
                </a:cubicBezTo>
                <a:cubicBezTo>
                  <a:pt x="4930" y="7906"/>
                  <a:pt x="4739" y="8013"/>
                  <a:pt x="4525" y="8013"/>
                </a:cubicBezTo>
                <a:cubicBezTo>
                  <a:pt x="4203" y="8013"/>
                  <a:pt x="3953" y="7740"/>
                  <a:pt x="3953" y="7430"/>
                </a:cubicBezTo>
                <a:cubicBezTo>
                  <a:pt x="3953" y="7120"/>
                  <a:pt x="4215" y="6847"/>
                  <a:pt x="4525" y="6847"/>
                </a:cubicBezTo>
                <a:cubicBezTo>
                  <a:pt x="4739" y="6847"/>
                  <a:pt x="4930" y="6954"/>
                  <a:pt x="5037" y="7132"/>
                </a:cubicBezTo>
                <a:cubicBezTo>
                  <a:pt x="5061" y="7192"/>
                  <a:pt x="5120" y="7216"/>
                  <a:pt x="5180" y="7216"/>
                </a:cubicBezTo>
                <a:lnTo>
                  <a:pt x="5585" y="7216"/>
                </a:lnTo>
                <a:cubicBezTo>
                  <a:pt x="5692" y="7216"/>
                  <a:pt x="5763" y="7144"/>
                  <a:pt x="5763" y="7037"/>
                </a:cubicBezTo>
                <a:lnTo>
                  <a:pt x="5763" y="5811"/>
                </a:lnTo>
                <a:lnTo>
                  <a:pt x="6823" y="5811"/>
                </a:lnTo>
                <a:lnTo>
                  <a:pt x="6823" y="5942"/>
                </a:lnTo>
                <a:cubicBezTo>
                  <a:pt x="6585" y="6120"/>
                  <a:pt x="6454" y="6406"/>
                  <a:pt x="6454" y="6680"/>
                </a:cubicBezTo>
                <a:cubicBezTo>
                  <a:pt x="6454" y="7204"/>
                  <a:pt x="6870" y="7621"/>
                  <a:pt x="7382" y="7621"/>
                </a:cubicBezTo>
                <a:cubicBezTo>
                  <a:pt x="7906" y="7621"/>
                  <a:pt x="8323" y="7204"/>
                  <a:pt x="8323" y="6680"/>
                </a:cubicBezTo>
                <a:cubicBezTo>
                  <a:pt x="8323" y="6382"/>
                  <a:pt x="8192" y="6108"/>
                  <a:pt x="7954" y="5942"/>
                </a:cubicBezTo>
                <a:lnTo>
                  <a:pt x="7954" y="5811"/>
                </a:lnTo>
                <a:close/>
                <a:moveTo>
                  <a:pt x="3799" y="1"/>
                </a:moveTo>
                <a:cubicBezTo>
                  <a:pt x="3275" y="1"/>
                  <a:pt x="2858" y="417"/>
                  <a:pt x="2858" y="941"/>
                </a:cubicBezTo>
                <a:cubicBezTo>
                  <a:pt x="2858" y="1239"/>
                  <a:pt x="3001" y="1525"/>
                  <a:pt x="3239" y="1679"/>
                </a:cubicBezTo>
                <a:lnTo>
                  <a:pt x="3239" y="1822"/>
                </a:lnTo>
                <a:lnTo>
                  <a:pt x="2001" y="1822"/>
                </a:lnTo>
                <a:cubicBezTo>
                  <a:pt x="1894" y="1822"/>
                  <a:pt x="1822" y="1894"/>
                  <a:pt x="1822" y="2001"/>
                </a:cubicBezTo>
                <a:lnTo>
                  <a:pt x="1822" y="5608"/>
                </a:lnTo>
                <a:lnTo>
                  <a:pt x="1822" y="6847"/>
                </a:lnTo>
                <a:lnTo>
                  <a:pt x="1691" y="6847"/>
                </a:lnTo>
                <a:cubicBezTo>
                  <a:pt x="1513" y="6609"/>
                  <a:pt x="1227" y="6478"/>
                  <a:pt x="941" y="6478"/>
                </a:cubicBezTo>
                <a:cubicBezTo>
                  <a:pt x="417" y="6478"/>
                  <a:pt x="1" y="6894"/>
                  <a:pt x="1" y="7406"/>
                </a:cubicBezTo>
                <a:cubicBezTo>
                  <a:pt x="1" y="7930"/>
                  <a:pt x="417" y="8347"/>
                  <a:pt x="941" y="8347"/>
                </a:cubicBezTo>
                <a:cubicBezTo>
                  <a:pt x="1239" y="8347"/>
                  <a:pt x="1525" y="8216"/>
                  <a:pt x="1691" y="7978"/>
                </a:cubicBezTo>
                <a:lnTo>
                  <a:pt x="1822" y="7978"/>
                </a:lnTo>
                <a:lnTo>
                  <a:pt x="1822" y="9216"/>
                </a:lnTo>
                <a:cubicBezTo>
                  <a:pt x="1822" y="9311"/>
                  <a:pt x="1894" y="9395"/>
                  <a:pt x="2001" y="9395"/>
                </a:cubicBezTo>
                <a:lnTo>
                  <a:pt x="2620" y="9395"/>
                </a:lnTo>
                <a:cubicBezTo>
                  <a:pt x="2727" y="9395"/>
                  <a:pt x="2799" y="9311"/>
                  <a:pt x="2799" y="9216"/>
                </a:cubicBezTo>
                <a:cubicBezTo>
                  <a:pt x="2799" y="9109"/>
                  <a:pt x="2727" y="9037"/>
                  <a:pt x="2620" y="9037"/>
                </a:cubicBezTo>
                <a:lnTo>
                  <a:pt x="2179" y="9037"/>
                </a:lnTo>
                <a:lnTo>
                  <a:pt x="2179" y="7799"/>
                </a:lnTo>
                <a:cubicBezTo>
                  <a:pt x="2179" y="7692"/>
                  <a:pt x="2108" y="7621"/>
                  <a:pt x="2001" y="7621"/>
                </a:cubicBezTo>
                <a:lnTo>
                  <a:pt x="1596" y="7621"/>
                </a:lnTo>
                <a:cubicBezTo>
                  <a:pt x="1536" y="7621"/>
                  <a:pt x="1477" y="7644"/>
                  <a:pt x="1453" y="7704"/>
                </a:cubicBezTo>
                <a:cubicBezTo>
                  <a:pt x="1346" y="7882"/>
                  <a:pt x="1155" y="7990"/>
                  <a:pt x="941" y="7990"/>
                </a:cubicBezTo>
                <a:cubicBezTo>
                  <a:pt x="620" y="7990"/>
                  <a:pt x="358" y="7728"/>
                  <a:pt x="358" y="7406"/>
                </a:cubicBezTo>
                <a:cubicBezTo>
                  <a:pt x="358" y="7085"/>
                  <a:pt x="632" y="6835"/>
                  <a:pt x="941" y="6835"/>
                </a:cubicBezTo>
                <a:cubicBezTo>
                  <a:pt x="1155" y="6835"/>
                  <a:pt x="1346" y="6930"/>
                  <a:pt x="1453" y="7109"/>
                </a:cubicBezTo>
                <a:cubicBezTo>
                  <a:pt x="1477" y="7168"/>
                  <a:pt x="1536" y="7204"/>
                  <a:pt x="1596" y="7204"/>
                </a:cubicBezTo>
                <a:lnTo>
                  <a:pt x="2001" y="7204"/>
                </a:lnTo>
                <a:cubicBezTo>
                  <a:pt x="2108" y="7204"/>
                  <a:pt x="2179" y="7132"/>
                  <a:pt x="2179" y="7025"/>
                </a:cubicBezTo>
                <a:lnTo>
                  <a:pt x="2179" y="5787"/>
                </a:lnTo>
                <a:lnTo>
                  <a:pt x="3418" y="5787"/>
                </a:lnTo>
                <a:cubicBezTo>
                  <a:pt x="3513" y="5787"/>
                  <a:pt x="3596" y="5716"/>
                  <a:pt x="3596" y="5608"/>
                </a:cubicBezTo>
                <a:lnTo>
                  <a:pt x="3596" y="5204"/>
                </a:lnTo>
                <a:cubicBezTo>
                  <a:pt x="3596" y="5144"/>
                  <a:pt x="3561" y="5085"/>
                  <a:pt x="3501" y="5061"/>
                </a:cubicBezTo>
                <a:cubicBezTo>
                  <a:pt x="3322" y="4954"/>
                  <a:pt x="3215" y="4763"/>
                  <a:pt x="3215" y="4549"/>
                </a:cubicBezTo>
                <a:cubicBezTo>
                  <a:pt x="3215" y="4227"/>
                  <a:pt x="3489" y="3977"/>
                  <a:pt x="3799" y="3977"/>
                </a:cubicBezTo>
                <a:cubicBezTo>
                  <a:pt x="4132" y="3977"/>
                  <a:pt x="4382" y="4239"/>
                  <a:pt x="4382" y="4549"/>
                </a:cubicBezTo>
                <a:cubicBezTo>
                  <a:pt x="4382" y="4763"/>
                  <a:pt x="4275" y="4954"/>
                  <a:pt x="4096" y="5061"/>
                </a:cubicBezTo>
                <a:cubicBezTo>
                  <a:pt x="4037" y="5085"/>
                  <a:pt x="4013" y="5144"/>
                  <a:pt x="4013" y="5204"/>
                </a:cubicBezTo>
                <a:lnTo>
                  <a:pt x="4013" y="5608"/>
                </a:lnTo>
                <a:cubicBezTo>
                  <a:pt x="4013" y="5716"/>
                  <a:pt x="4084" y="5787"/>
                  <a:pt x="4192" y="5787"/>
                </a:cubicBezTo>
                <a:lnTo>
                  <a:pt x="5418" y="5787"/>
                </a:lnTo>
                <a:lnTo>
                  <a:pt x="5418" y="6847"/>
                </a:lnTo>
                <a:lnTo>
                  <a:pt x="5287" y="6847"/>
                </a:lnTo>
                <a:cubicBezTo>
                  <a:pt x="5108" y="6609"/>
                  <a:pt x="4823" y="6478"/>
                  <a:pt x="4549" y="6478"/>
                </a:cubicBezTo>
                <a:cubicBezTo>
                  <a:pt x="4025" y="6478"/>
                  <a:pt x="3608" y="6894"/>
                  <a:pt x="3608" y="7406"/>
                </a:cubicBezTo>
                <a:cubicBezTo>
                  <a:pt x="3608" y="7930"/>
                  <a:pt x="4025" y="8347"/>
                  <a:pt x="4549" y="8347"/>
                </a:cubicBezTo>
                <a:cubicBezTo>
                  <a:pt x="4846" y="8347"/>
                  <a:pt x="5120" y="8216"/>
                  <a:pt x="5287" y="7978"/>
                </a:cubicBezTo>
                <a:lnTo>
                  <a:pt x="5418" y="7978"/>
                </a:lnTo>
                <a:lnTo>
                  <a:pt x="5418" y="9037"/>
                </a:lnTo>
                <a:lnTo>
                  <a:pt x="3168" y="9037"/>
                </a:lnTo>
                <a:cubicBezTo>
                  <a:pt x="3072" y="9037"/>
                  <a:pt x="3001" y="9109"/>
                  <a:pt x="3001" y="9216"/>
                </a:cubicBezTo>
                <a:cubicBezTo>
                  <a:pt x="3001" y="9311"/>
                  <a:pt x="3072" y="9395"/>
                  <a:pt x="3168" y="9395"/>
                </a:cubicBezTo>
                <a:lnTo>
                  <a:pt x="6835" y="9395"/>
                </a:lnTo>
                <a:lnTo>
                  <a:pt x="6835" y="9526"/>
                </a:lnTo>
                <a:cubicBezTo>
                  <a:pt x="6597" y="9704"/>
                  <a:pt x="6466" y="9990"/>
                  <a:pt x="6466" y="10264"/>
                </a:cubicBezTo>
                <a:cubicBezTo>
                  <a:pt x="6466" y="10788"/>
                  <a:pt x="6882" y="11204"/>
                  <a:pt x="7406" y="11204"/>
                </a:cubicBezTo>
                <a:cubicBezTo>
                  <a:pt x="7918" y="11204"/>
                  <a:pt x="8335" y="10788"/>
                  <a:pt x="8335" y="10264"/>
                </a:cubicBezTo>
                <a:cubicBezTo>
                  <a:pt x="8335" y="9966"/>
                  <a:pt x="8204" y="9692"/>
                  <a:pt x="7966" y="9526"/>
                </a:cubicBezTo>
                <a:lnTo>
                  <a:pt x="7966" y="9395"/>
                </a:lnTo>
                <a:lnTo>
                  <a:pt x="9204" y="9395"/>
                </a:lnTo>
                <a:cubicBezTo>
                  <a:pt x="9311" y="9395"/>
                  <a:pt x="9383" y="9311"/>
                  <a:pt x="9383" y="9216"/>
                </a:cubicBezTo>
                <a:lnTo>
                  <a:pt x="9383" y="8002"/>
                </a:lnTo>
                <a:lnTo>
                  <a:pt x="9383" y="7787"/>
                </a:lnTo>
                <a:lnTo>
                  <a:pt x="9383" y="5596"/>
                </a:lnTo>
                <a:lnTo>
                  <a:pt x="9383" y="4358"/>
                </a:lnTo>
                <a:lnTo>
                  <a:pt x="9514" y="4358"/>
                </a:lnTo>
                <a:cubicBezTo>
                  <a:pt x="9692" y="4596"/>
                  <a:pt x="9978" y="4727"/>
                  <a:pt x="10264" y="4727"/>
                </a:cubicBezTo>
                <a:cubicBezTo>
                  <a:pt x="10776" y="4727"/>
                  <a:pt x="11192" y="4311"/>
                  <a:pt x="11192" y="3799"/>
                </a:cubicBezTo>
                <a:cubicBezTo>
                  <a:pt x="11192" y="3287"/>
                  <a:pt x="10776" y="2858"/>
                  <a:pt x="10264" y="2858"/>
                </a:cubicBezTo>
                <a:cubicBezTo>
                  <a:pt x="9966" y="2858"/>
                  <a:pt x="9680" y="2989"/>
                  <a:pt x="9514" y="3227"/>
                </a:cubicBezTo>
                <a:lnTo>
                  <a:pt x="9383" y="3227"/>
                </a:lnTo>
                <a:lnTo>
                  <a:pt x="9383" y="2001"/>
                </a:lnTo>
                <a:cubicBezTo>
                  <a:pt x="9383" y="1894"/>
                  <a:pt x="9311" y="1822"/>
                  <a:pt x="9204" y="1822"/>
                </a:cubicBezTo>
                <a:lnTo>
                  <a:pt x="8609" y="1822"/>
                </a:lnTo>
                <a:cubicBezTo>
                  <a:pt x="8502" y="1822"/>
                  <a:pt x="8430" y="1894"/>
                  <a:pt x="8430" y="2001"/>
                </a:cubicBezTo>
                <a:cubicBezTo>
                  <a:pt x="8430" y="2096"/>
                  <a:pt x="8502" y="2179"/>
                  <a:pt x="8609" y="2179"/>
                </a:cubicBezTo>
                <a:lnTo>
                  <a:pt x="9026" y="2179"/>
                </a:lnTo>
                <a:lnTo>
                  <a:pt x="9026" y="3406"/>
                </a:lnTo>
                <a:cubicBezTo>
                  <a:pt x="9026" y="3513"/>
                  <a:pt x="9097" y="3584"/>
                  <a:pt x="9204" y="3584"/>
                </a:cubicBezTo>
                <a:lnTo>
                  <a:pt x="9609" y="3584"/>
                </a:lnTo>
                <a:cubicBezTo>
                  <a:pt x="9668" y="3584"/>
                  <a:pt x="9728" y="3561"/>
                  <a:pt x="9752" y="3501"/>
                </a:cubicBezTo>
                <a:cubicBezTo>
                  <a:pt x="9859" y="3322"/>
                  <a:pt x="10049" y="3215"/>
                  <a:pt x="10264" y="3215"/>
                </a:cubicBezTo>
                <a:cubicBezTo>
                  <a:pt x="10585" y="3215"/>
                  <a:pt x="10835" y="3489"/>
                  <a:pt x="10835" y="3799"/>
                </a:cubicBezTo>
                <a:cubicBezTo>
                  <a:pt x="10835" y="4120"/>
                  <a:pt x="10573" y="4382"/>
                  <a:pt x="10264" y="4382"/>
                </a:cubicBezTo>
                <a:cubicBezTo>
                  <a:pt x="10049" y="4382"/>
                  <a:pt x="9859" y="4275"/>
                  <a:pt x="9752" y="4096"/>
                </a:cubicBezTo>
                <a:cubicBezTo>
                  <a:pt x="9728" y="4037"/>
                  <a:pt x="9668" y="4001"/>
                  <a:pt x="9609" y="4001"/>
                </a:cubicBezTo>
                <a:lnTo>
                  <a:pt x="9204" y="4001"/>
                </a:lnTo>
                <a:cubicBezTo>
                  <a:pt x="9097" y="4001"/>
                  <a:pt x="9026" y="4084"/>
                  <a:pt x="9026" y="4180"/>
                </a:cubicBezTo>
                <a:lnTo>
                  <a:pt x="9026" y="5418"/>
                </a:lnTo>
                <a:lnTo>
                  <a:pt x="7787" y="5418"/>
                </a:lnTo>
                <a:cubicBezTo>
                  <a:pt x="7680" y="5418"/>
                  <a:pt x="7609" y="5489"/>
                  <a:pt x="7609" y="5596"/>
                </a:cubicBezTo>
                <a:lnTo>
                  <a:pt x="7609" y="6001"/>
                </a:lnTo>
                <a:cubicBezTo>
                  <a:pt x="7609" y="6061"/>
                  <a:pt x="7644" y="6120"/>
                  <a:pt x="7704" y="6144"/>
                </a:cubicBezTo>
                <a:cubicBezTo>
                  <a:pt x="7883" y="6251"/>
                  <a:pt x="7978" y="6442"/>
                  <a:pt x="7978" y="6656"/>
                </a:cubicBezTo>
                <a:cubicBezTo>
                  <a:pt x="7978" y="6978"/>
                  <a:pt x="7716" y="7240"/>
                  <a:pt x="7406" y="7240"/>
                </a:cubicBezTo>
                <a:cubicBezTo>
                  <a:pt x="7073" y="7240"/>
                  <a:pt x="6823" y="6966"/>
                  <a:pt x="6823" y="6656"/>
                </a:cubicBezTo>
                <a:cubicBezTo>
                  <a:pt x="6823" y="6442"/>
                  <a:pt x="6930" y="6251"/>
                  <a:pt x="7109" y="6144"/>
                </a:cubicBezTo>
                <a:cubicBezTo>
                  <a:pt x="7168" y="6120"/>
                  <a:pt x="7192" y="6061"/>
                  <a:pt x="7192" y="6001"/>
                </a:cubicBezTo>
                <a:lnTo>
                  <a:pt x="7192" y="5596"/>
                </a:lnTo>
                <a:cubicBezTo>
                  <a:pt x="7192" y="5489"/>
                  <a:pt x="7121" y="5418"/>
                  <a:pt x="7013" y="5418"/>
                </a:cubicBezTo>
                <a:lnTo>
                  <a:pt x="5775" y="5418"/>
                </a:lnTo>
                <a:lnTo>
                  <a:pt x="5775" y="4358"/>
                </a:lnTo>
                <a:lnTo>
                  <a:pt x="5918" y="4358"/>
                </a:lnTo>
                <a:cubicBezTo>
                  <a:pt x="6097" y="4596"/>
                  <a:pt x="6370" y="4739"/>
                  <a:pt x="6656" y="4739"/>
                </a:cubicBezTo>
                <a:cubicBezTo>
                  <a:pt x="7180" y="4739"/>
                  <a:pt x="7597" y="4323"/>
                  <a:pt x="7597" y="3799"/>
                </a:cubicBezTo>
                <a:cubicBezTo>
                  <a:pt x="7597" y="3275"/>
                  <a:pt x="7180" y="2858"/>
                  <a:pt x="6656" y="2858"/>
                </a:cubicBezTo>
                <a:cubicBezTo>
                  <a:pt x="6359" y="2858"/>
                  <a:pt x="6073" y="2989"/>
                  <a:pt x="5918" y="3227"/>
                </a:cubicBezTo>
                <a:lnTo>
                  <a:pt x="5775" y="3227"/>
                </a:lnTo>
                <a:lnTo>
                  <a:pt x="5775" y="2179"/>
                </a:lnTo>
                <a:lnTo>
                  <a:pt x="8025" y="2179"/>
                </a:lnTo>
                <a:cubicBezTo>
                  <a:pt x="8133" y="2179"/>
                  <a:pt x="8204" y="2096"/>
                  <a:pt x="8204" y="2001"/>
                </a:cubicBezTo>
                <a:cubicBezTo>
                  <a:pt x="8204" y="1894"/>
                  <a:pt x="8133" y="1822"/>
                  <a:pt x="8025" y="1822"/>
                </a:cubicBezTo>
                <a:lnTo>
                  <a:pt x="4370" y="1822"/>
                </a:lnTo>
                <a:lnTo>
                  <a:pt x="4370" y="1679"/>
                </a:lnTo>
                <a:cubicBezTo>
                  <a:pt x="4608" y="1501"/>
                  <a:pt x="4739" y="1227"/>
                  <a:pt x="4739" y="941"/>
                </a:cubicBezTo>
                <a:cubicBezTo>
                  <a:pt x="4739" y="417"/>
                  <a:pt x="4323" y="1"/>
                  <a:pt x="37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extBox 1">
            <a:extLst>
              <a:ext uri="{FF2B5EF4-FFF2-40B4-BE49-F238E27FC236}">
                <a16:creationId xmlns:a16="http://schemas.microsoft.com/office/drawing/2014/main" id="{9F92DE9A-3CD8-FAFC-12E8-666A75E04F8E}"/>
              </a:ext>
            </a:extLst>
          </p:cNvPr>
          <p:cNvSpPr txBox="1"/>
          <p:nvPr/>
        </p:nvSpPr>
        <p:spPr>
          <a:xfrm>
            <a:off x="1317659" y="2165757"/>
            <a:ext cx="1859779" cy="2364992"/>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endParaRPr lang="en-US" dirty="0"/>
          </a:p>
        </p:txBody>
      </p:sp>
      <p:sp>
        <p:nvSpPr>
          <p:cNvPr id="3" name="Flowchart: Connector 2">
            <a:extLst>
              <a:ext uri="{FF2B5EF4-FFF2-40B4-BE49-F238E27FC236}">
                <a16:creationId xmlns:a16="http://schemas.microsoft.com/office/drawing/2014/main" id="{6C91425E-238E-ACF4-8C2C-463A23B7CEB4}"/>
              </a:ext>
            </a:extLst>
          </p:cNvPr>
          <p:cNvSpPr/>
          <p:nvPr/>
        </p:nvSpPr>
        <p:spPr>
          <a:xfrm>
            <a:off x="1345578" y="2213096"/>
            <a:ext cx="502718" cy="484244"/>
          </a:xfrm>
          <a:prstGeom prst="flowChartConnector">
            <a:avLst/>
          </a:prstGeom>
          <a:solidFill>
            <a:schemeClr val="bg2">
              <a:lumMod val="25000"/>
              <a:lumOff val="75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 name="TextBox 3">
            <a:extLst>
              <a:ext uri="{FF2B5EF4-FFF2-40B4-BE49-F238E27FC236}">
                <a16:creationId xmlns:a16="http://schemas.microsoft.com/office/drawing/2014/main" id="{EC4B417D-8FD9-8A2A-418B-3E6BAE3BE54A}"/>
              </a:ext>
            </a:extLst>
          </p:cNvPr>
          <p:cNvSpPr txBox="1"/>
          <p:nvPr/>
        </p:nvSpPr>
        <p:spPr>
          <a:xfrm>
            <a:off x="3542966" y="2165756"/>
            <a:ext cx="1859779" cy="2364991"/>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endParaRPr lang="en-US" dirty="0"/>
          </a:p>
        </p:txBody>
      </p:sp>
      <p:sp>
        <p:nvSpPr>
          <p:cNvPr id="5" name="TextBox 4">
            <a:extLst>
              <a:ext uri="{FF2B5EF4-FFF2-40B4-BE49-F238E27FC236}">
                <a16:creationId xmlns:a16="http://schemas.microsoft.com/office/drawing/2014/main" id="{EECB0352-D2EE-754B-DB3C-05C45206286E}"/>
              </a:ext>
            </a:extLst>
          </p:cNvPr>
          <p:cNvSpPr txBox="1"/>
          <p:nvPr/>
        </p:nvSpPr>
        <p:spPr>
          <a:xfrm>
            <a:off x="5827361" y="2172340"/>
            <a:ext cx="1859779" cy="2364990"/>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endParaRPr lang="en-US" dirty="0"/>
          </a:p>
        </p:txBody>
      </p:sp>
      <p:sp>
        <p:nvSpPr>
          <p:cNvPr id="7" name="Flowchart: Connector 6">
            <a:extLst>
              <a:ext uri="{FF2B5EF4-FFF2-40B4-BE49-F238E27FC236}">
                <a16:creationId xmlns:a16="http://schemas.microsoft.com/office/drawing/2014/main" id="{9805B5B8-253E-28B2-B0F9-0D396190DB7C}"/>
              </a:ext>
            </a:extLst>
          </p:cNvPr>
          <p:cNvSpPr/>
          <p:nvPr/>
        </p:nvSpPr>
        <p:spPr>
          <a:xfrm>
            <a:off x="3555599" y="2213096"/>
            <a:ext cx="502718" cy="484244"/>
          </a:xfrm>
          <a:prstGeom prst="flowChartConnector">
            <a:avLst/>
          </a:prstGeom>
          <a:solidFill>
            <a:schemeClr val="bg2">
              <a:lumMod val="25000"/>
              <a:lumOff val="75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 name="Flowchart: Connector 7">
            <a:extLst>
              <a:ext uri="{FF2B5EF4-FFF2-40B4-BE49-F238E27FC236}">
                <a16:creationId xmlns:a16="http://schemas.microsoft.com/office/drawing/2014/main" id="{89A8E10A-6575-9C9A-AA75-54CF98896B2C}"/>
              </a:ext>
            </a:extLst>
          </p:cNvPr>
          <p:cNvSpPr/>
          <p:nvPr/>
        </p:nvSpPr>
        <p:spPr>
          <a:xfrm>
            <a:off x="5920922" y="2213096"/>
            <a:ext cx="502718" cy="484244"/>
          </a:xfrm>
          <a:prstGeom prst="flowChartConnector">
            <a:avLst/>
          </a:prstGeom>
          <a:solidFill>
            <a:schemeClr val="bg2">
              <a:lumMod val="25000"/>
              <a:lumOff val="75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TextBox 8">
            <a:extLst>
              <a:ext uri="{FF2B5EF4-FFF2-40B4-BE49-F238E27FC236}">
                <a16:creationId xmlns:a16="http://schemas.microsoft.com/office/drawing/2014/main" id="{DE0EC3BC-588C-8555-B051-B7BC31505F33}"/>
              </a:ext>
            </a:extLst>
          </p:cNvPr>
          <p:cNvSpPr txBox="1"/>
          <p:nvPr/>
        </p:nvSpPr>
        <p:spPr>
          <a:xfrm>
            <a:off x="3530030" y="3007172"/>
            <a:ext cx="1885649" cy="1408078"/>
          </a:xfrm>
          <a:prstGeom prst="rect">
            <a:avLst/>
          </a:prstGeom>
          <a:noFill/>
        </p:spPr>
        <p:txBody>
          <a:bodyPr wrap="square" rtlCol="0">
            <a:spAutoFit/>
          </a:bodyPr>
          <a:lstStyle/>
          <a:p>
            <a:r>
              <a:rPr lang="en-US" sz="950" dirty="0">
                <a:solidFill>
                  <a:schemeClr val="bg2"/>
                </a:solidFill>
                <a:latin typeface="Times New Roman" panose="02020603050405020304" pitchFamily="18" charset="0"/>
                <a:cs typeface="Times New Roman" panose="02020603050405020304" pitchFamily="18" charset="0"/>
              </a:rPr>
              <a:t>E</a:t>
            </a:r>
            <a:r>
              <a:rPr lang="en-US" sz="950" b="0" i="0" dirty="0">
                <a:solidFill>
                  <a:schemeClr val="bg2"/>
                </a:solidFill>
                <a:effectLst/>
                <a:latin typeface="Times New Roman" panose="02020603050405020304" pitchFamily="18" charset="0"/>
                <a:cs typeface="Times New Roman" panose="02020603050405020304" pitchFamily="18" charset="0"/>
              </a:rPr>
              <a:t>xplore the predictive capabilities of machine learning in modeling short-term cryptocurrency returns. To construct a robust forecast model using historical price and volume data, with an emphasis on understanding and capturing the underlying patterns of market movements.</a:t>
            </a:r>
            <a:endParaRPr lang="en-US" sz="950" dirty="0">
              <a:solidFill>
                <a:schemeClr val="bg2"/>
              </a:solidFill>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80255086-58EE-7092-DA80-2F9A002A9FA2}"/>
              </a:ext>
            </a:extLst>
          </p:cNvPr>
          <p:cNvSpPr txBox="1"/>
          <p:nvPr/>
        </p:nvSpPr>
        <p:spPr>
          <a:xfrm>
            <a:off x="5781207" y="3003202"/>
            <a:ext cx="1975353" cy="1408078"/>
          </a:xfrm>
          <a:prstGeom prst="rect">
            <a:avLst/>
          </a:prstGeom>
          <a:noFill/>
        </p:spPr>
        <p:txBody>
          <a:bodyPr wrap="square" rtlCol="0">
            <a:spAutoFit/>
          </a:bodyPr>
          <a:lstStyle/>
          <a:p>
            <a:r>
              <a:rPr lang="en-US" sz="950" b="0" i="0" dirty="0">
                <a:solidFill>
                  <a:schemeClr val="bg2"/>
                </a:solidFill>
                <a:effectLst/>
                <a:latin typeface="Times New Roman" panose="02020603050405020304" pitchFamily="18" charset="0"/>
                <a:cs typeface="Times New Roman" panose="02020603050405020304" pitchFamily="18" charset="0"/>
              </a:rPr>
              <a:t>The project relies on high-frequency trading data to predict single-step future price movements. It will critically examine the challenges of model overfitting and the changing volatility in cryptocurrency markets, with a focus on data-driven insights and the development of innovative forecasting methodologies.</a:t>
            </a:r>
            <a:endParaRPr lang="en-US" sz="950" dirty="0">
              <a:solidFill>
                <a:schemeClr val="bg2"/>
              </a:solidFill>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C089901C-E4D3-A11E-E21D-144F6BFC5D46}"/>
              </a:ext>
            </a:extLst>
          </p:cNvPr>
          <p:cNvSpPr txBox="1"/>
          <p:nvPr/>
        </p:nvSpPr>
        <p:spPr>
          <a:xfrm>
            <a:off x="1456860" y="2286141"/>
            <a:ext cx="305186" cy="307777"/>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1</a:t>
            </a:r>
          </a:p>
        </p:txBody>
      </p:sp>
      <p:sp>
        <p:nvSpPr>
          <p:cNvPr id="13" name="TextBox 12">
            <a:extLst>
              <a:ext uri="{FF2B5EF4-FFF2-40B4-BE49-F238E27FC236}">
                <a16:creationId xmlns:a16="http://schemas.microsoft.com/office/drawing/2014/main" id="{26133837-2322-751F-9D0E-55C16C00F25F}"/>
              </a:ext>
            </a:extLst>
          </p:cNvPr>
          <p:cNvSpPr txBox="1"/>
          <p:nvPr/>
        </p:nvSpPr>
        <p:spPr>
          <a:xfrm>
            <a:off x="3654365" y="2301329"/>
            <a:ext cx="305186" cy="307777"/>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2</a:t>
            </a:r>
          </a:p>
        </p:txBody>
      </p:sp>
      <p:sp>
        <p:nvSpPr>
          <p:cNvPr id="14" name="TextBox 13">
            <a:extLst>
              <a:ext uri="{FF2B5EF4-FFF2-40B4-BE49-F238E27FC236}">
                <a16:creationId xmlns:a16="http://schemas.microsoft.com/office/drawing/2014/main" id="{831BB7C9-C27B-C027-9DB7-36188089A2C4}"/>
              </a:ext>
            </a:extLst>
          </p:cNvPr>
          <p:cNvSpPr txBox="1"/>
          <p:nvPr/>
        </p:nvSpPr>
        <p:spPr>
          <a:xfrm>
            <a:off x="6019688" y="2292353"/>
            <a:ext cx="305186" cy="307777"/>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3</a:t>
            </a:r>
          </a:p>
        </p:txBody>
      </p:sp>
      <p:sp>
        <p:nvSpPr>
          <p:cNvPr id="15" name="TextBox 14">
            <a:extLst>
              <a:ext uri="{FF2B5EF4-FFF2-40B4-BE49-F238E27FC236}">
                <a16:creationId xmlns:a16="http://schemas.microsoft.com/office/drawing/2014/main" id="{36B88EBD-0FA2-38B9-86B0-62C757D17CB5}"/>
              </a:ext>
            </a:extLst>
          </p:cNvPr>
          <p:cNvSpPr txBox="1"/>
          <p:nvPr/>
        </p:nvSpPr>
        <p:spPr>
          <a:xfrm>
            <a:off x="1852838" y="2313978"/>
            <a:ext cx="1127531" cy="276999"/>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Background</a:t>
            </a:r>
          </a:p>
        </p:txBody>
      </p:sp>
      <p:sp>
        <p:nvSpPr>
          <p:cNvPr id="16" name="TextBox 15">
            <a:extLst>
              <a:ext uri="{FF2B5EF4-FFF2-40B4-BE49-F238E27FC236}">
                <a16:creationId xmlns:a16="http://schemas.microsoft.com/office/drawing/2014/main" id="{CE8A3D63-C40C-B18A-CCF5-C2D7841A3772}"/>
              </a:ext>
            </a:extLst>
          </p:cNvPr>
          <p:cNvSpPr txBox="1"/>
          <p:nvPr/>
        </p:nvSpPr>
        <p:spPr>
          <a:xfrm>
            <a:off x="4083790" y="2312272"/>
            <a:ext cx="1127531" cy="276999"/>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Objective</a:t>
            </a:r>
          </a:p>
        </p:txBody>
      </p:sp>
      <p:sp>
        <p:nvSpPr>
          <p:cNvPr id="17" name="TextBox 16">
            <a:extLst>
              <a:ext uri="{FF2B5EF4-FFF2-40B4-BE49-F238E27FC236}">
                <a16:creationId xmlns:a16="http://schemas.microsoft.com/office/drawing/2014/main" id="{DCCA263B-7DD3-3415-8B97-8BCC9605AE30}"/>
              </a:ext>
            </a:extLst>
          </p:cNvPr>
          <p:cNvSpPr txBox="1"/>
          <p:nvPr/>
        </p:nvSpPr>
        <p:spPr>
          <a:xfrm>
            <a:off x="6448463" y="2308522"/>
            <a:ext cx="1127531" cy="276999"/>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Scope</a:t>
            </a:r>
          </a:p>
        </p:txBody>
      </p:sp>
      <p:sp>
        <p:nvSpPr>
          <p:cNvPr id="18" name="TextBox 17">
            <a:extLst>
              <a:ext uri="{FF2B5EF4-FFF2-40B4-BE49-F238E27FC236}">
                <a16:creationId xmlns:a16="http://schemas.microsoft.com/office/drawing/2014/main" id="{D7FE15CA-F5E2-8453-332B-899E69062C82}"/>
              </a:ext>
            </a:extLst>
          </p:cNvPr>
          <p:cNvSpPr txBox="1"/>
          <p:nvPr/>
        </p:nvSpPr>
        <p:spPr>
          <a:xfrm>
            <a:off x="1323797" y="3003202"/>
            <a:ext cx="1759113" cy="1554272"/>
          </a:xfrm>
          <a:prstGeom prst="rect">
            <a:avLst/>
          </a:prstGeom>
          <a:noFill/>
        </p:spPr>
        <p:txBody>
          <a:bodyPr wrap="square" rtlCol="0">
            <a:spAutoFit/>
          </a:bodyPr>
          <a:lstStyle/>
          <a:p>
            <a:r>
              <a:rPr lang="en-US" sz="950" b="0" i="0" dirty="0">
                <a:solidFill>
                  <a:schemeClr val="bg2"/>
                </a:solidFill>
                <a:effectLst/>
                <a:latin typeface="Times New Roman" panose="02020603050405020304" pitchFamily="18" charset="0"/>
                <a:cs typeface="Times New Roman" panose="02020603050405020304" pitchFamily="18" charset="0"/>
              </a:rPr>
              <a:t>Cryptocurrencies have experienced explosive interest since 2018, with trading volumes exceeding USD 40 billion daily. Despite their popularity, these digital assets exhibit extreme volatility, presenting both opportunities and risks for traders and investors.</a:t>
            </a:r>
            <a:endParaRPr lang="en-US" sz="950" dirty="0">
              <a:solidFill>
                <a:schemeClr val="bg2"/>
              </a:solidFill>
              <a:latin typeface="Times New Roman" panose="02020603050405020304" pitchFamily="18" charset="0"/>
              <a:cs typeface="Times New Roman" panose="02020603050405020304" pitchFamily="18" charset="0"/>
            </a:endParaRPr>
          </a:p>
        </p:txBody>
      </p:sp>
      <p:grpSp>
        <p:nvGrpSpPr>
          <p:cNvPr id="12" name="Group 11">
            <a:extLst>
              <a:ext uri="{FF2B5EF4-FFF2-40B4-BE49-F238E27FC236}">
                <a16:creationId xmlns:a16="http://schemas.microsoft.com/office/drawing/2014/main" id="{9663808A-422D-FB14-5E07-64C77F41DE7F}"/>
              </a:ext>
            </a:extLst>
          </p:cNvPr>
          <p:cNvGrpSpPr/>
          <p:nvPr/>
        </p:nvGrpSpPr>
        <p:grpSpPr>
          <a:xfrm>
            <a:off x="7803949" y="129424"/>
            <a:ext cx="956742" cy="717268"/>
            <a:chOff x="7803949" y="129424"/>
            <a:chExt cx="956742" cy="717268"/>
          </a:xfrm>
        </p:grpSpPr>
        <p:pic>
          <p:nvPicPr>
            <p:cNvPr id="23" name="Picture 22">
              <a:extLst>
                <a:ext uri="{FF2B5EF4-FFF2-40B4-BE49-F238E27FC236}">
                  <a16:creationId xmlns:a16="http://schemas.microsoft.com/office/drawing/2014/main" id="{EB8307CE-15EB-66E1-F4BB-4CA24B081A7F}"/>
                </a:ext>
              </a:extLst>
            </p:cNvPr>
            <p:cNvPicPr>
              <a:picLocks noChangeAspect="1"/>
            </p:cNvPicPr>
            <p:nvPr/>
          </p:nvPicPr>
          <p:blipFill>
            <a:blip r:embed="rId3"/>
            <a:stretch>
              <a:fillRect/>
            </a:stretch>
          </p:blipFill>
          <p:spPr>
            <a:xfrm>
              <a:off x="8269101" y="355102"/>
              <a:ext cx="491590" cy="491590"/>
            </a:xfrm>
            <a:prstGeom prst="rect">
              <a:avLst/>
            </a:prstGeom>
          </p:spPr>
        </p:pic>
        <p:pic>
          <p:nvPicPr>
            <p:cNvPr id="24" name="Picture 8">
              <a:extLst>
                <a:ext uri="{FF2B5EF4-FFF2-40B4-BE49-F238E27FC236}">
                  <a16:creationId xmlns:a16="http://schemas.microsoft.com/office/drawing/2014/main" id="{FC8E0D3A-1679-50C5-EE90-EF9B3EB4472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3949" y="129424"/>
              <a:ext cx="491590" cy="49159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96717919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71">
          <a:extLst>
            <a:ext uri="{FF2B5EF4-FFF2-40B4-BE49-F238E27FC236}">
              <a16:creationId xmlns:a16="http://schemas.microsoft.com/office/drawing/2014/main" id="{3C562CE3-1EA2-EA75-E22D-9E9DCC155490}"/>
            </a:ext>
          </a:extLst>
        </p:cNvPr>
        <p:cNvGrpSpPr/>
        <p:nvPr/>
      </p:nvGrpSpPr>
      <p:grpSpPr>
        <a:xfrm>
          <a:off x="0" y="0"/>
          <a:ext cx="0" cy="0"/>
          <a:chOff x="0" y="0"/>
          <a:chExt cx="0" cy="0"/>
        </a:xfrm>
      </p:grpSpPr>
      <p:sp>
        <p:nvSpPr>
          <p:cNvPr id="483" name="Google Shape;483;p27">
            <a:extLst>
              <a:ext uri="{FF2B5EF4-FFF2-40B4-BE49-F238E27FC236}">
                <a16:creationId xmlns:a16="http://schemas.microsoft.com/office/drawing/2014/main" id="{05ACFACE-50AD-B636-4FB7-D8653C1F2C45}"/>
              </a:ext>
            </a:extLst>
          </p:cNvPr>
          <p:cNvSpPr/>
          <p:nvPr/>
        </p:nvSpPr>
        <p:spPr>
          <a:xfrm>
            <a:off x="1317660" y="675291"/>
            <a:ext cx="824100" cy="824100"/>
          </a:xfrm>
          <a:prstGeom prst="rect">
            <a:avLst/>
          </a:prstGeom>
          <a:solidFill>
            <a:schemeClr val="accent3">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8" name="Google Shape;488;p27">
            <a:extLst>
              <a:ext uri="{FF2B5EF4-FFF2-40B4-BE49-F238E27FC236}">
                <a16:creationId xmlns:a16="http://schemas.microsoft.com/office/drawing/2014/main" id="{5830F5AE-C684-F6FF-FF0D-C0A173300CE9}"/>
              </a:ext>
            </a:extLst>
          </p:cNvPr>
          <p:cNvSpPr/>
          <p:nvPr/>
        </p:nvSpPr>
        <p:spPr>
          <a:xfrm>
            <a:off x="630683" y="1958686"/>
            <a:ext cx="238733" cy="238031"/>
          </a:xfrm>
          <a:custGeom>
            <a:avLst/>
            <a:gdLst/>
            <a:ahLst/>
            <a:cxnLst/>
            <a:rect l="l" t="t" r="r" b="b"/>
            <a:pathLst>
              <a:path w="6593" h="6575" extrusionOk="0">
                <a:moveTo>
                  <a:pt x="6256" y="338"/>
                </a:moveTo>
                <a:lnTo>
                  <a:pt x="6256" y="6237"/>
                </a:lnTo>
                <a:lnTo>
                  <a:pt x="338" y="6237"/>
                </a:lnTo>
                <a:lnTo>
                  <a:pt x="338" y="338"/>
                </a:lnTo>
                <a:close/>
                <a:moveTo>
                  <a:pt x="1" y="1"/>
                </a:moveTo>
                <a:lnTo>
                  <a:pt x="1" y="6574"/>
                </a:lnTo>
                <a:lnTo>
                  <a:pt x="6593" y="6574"/>
                </a:lnTo>
                <a:lnTo>
                  <a:pt x="659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7">
            <a:extLst>
              <a:ext uri="{FF2B5EF4-FFF2-40B4-BE49-F238E27FC236}">
                <a16:creationId xmlns:a16="http://schemas.microsoft.com/office/drawing/2014/main" id="{FD288348-E33A-BB2D-EAC4-2CEA67AD6D77}"/>
              </a:ext>
            </a:extLst>
          </p:cNvPr>
          <p:cNvSpPr/>
          <p:nvPr/>
        </p:nvSpPr>
        <p:spPr>
          <a:xfrm>
            <a:off x="7489808" y="2386862"/>
            <a:ext cx="238733" cy="238031"/>
          </a:xfrm>
          <a:custGeom>
            <a:avLst/>
            <a:gdLst/>
            <a:ahLst/>
            <a:cxnLst/>
            <a:rect l="l" t="t" r="r" b="b"/>
            <a:pathLst>
              <a:path w="6593" h="6575" extrusionOk="0">
                <a:moveTo>
                  <a:pt x="6256" y="338"/>
                </a:moveTo>
                <a:lnTo>
                  <a:pt x="6256" y="6237"/>
                </a:lnTo>
                <a:lnTo>
                  <a:pt x="338" y="6237"/>
                </a:lnTo>
                <a:lnTo>
                  <a:pt x="338" y="338"/>
                </a:lnTo>
                <a:close/>
                <a:moveTo>
                  <a:pt x="1" y="1"/>
                </a:moveTo>
                <a:lnTo>
                  <a:pt x="1" y="6574"/>
                </a:lnTo>
                <a:lnTo>
                  <a:pt x="6593" y="6574"/>
                </a:lnTo>
                <a:lnTo>
                  <a:pt x="659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8" name="Google Shape;498;p27">
            <a:extLst>
              <a:ext uri="{FF2B5EF4-FFF2-40B4-BE49-F238E27FC236}">
                <a16:creationId xmlns:a16="http://schemas.microsoft.com/office/drawing/2014/main" id="{DAC2E57B-6065-AA1C-6AEF-0A27D073D942}"/>
              </a:ext>
            </a:extLst>
          </p:cNvPr>
          <p:cNvGrpSpPr/>
          <p:nvPr/>
        </p:nvGrpSpPr>
        <p:grpSpPr>
          <a:xfrm>
            <a:off x="6789168" y="1684647"/>
            <a:ext cx="583817" cy="580314"/>
            <a:chOff x="3541011" y="3367320"/>
            <a:chExt cx="348257" cy="346188"/>
          </a:xfrm>
        </p:grpSpPr>
        <p:sp>
          <p:nvSpPr>
            <p:cNvPr id="499" name="Google Shape;499;p27">
              <a:extLst>
                <a:ext uri="{FF2B5EF4-FFF2-40B4-BE49-F238E27FC236}">
                  <a16:creationId xmlns:a16="http://schemas.microsoft.com/office/drawing/2014/main" id="{E3840B78-A342-5CD7-47B7-BB6E6F3D00BC}"/>
                </a:ext>
              </a:extLst>
            </p:cNvPr>
            <p:cNvSpPr/>
            <p:nvPr/>
          </p:nvSpPr>
          <p:spPr>
            <a:xfrm>
              <a:off x="3541011" y="3367320"/>
              <a:ext cx="347906" cy="346188"/>
            </a:xfrm>
            <a:custGeom>
              <a:avLst/>
              <a:gdLst/>
              <a:ahLst/>
              <a:cxnLst/>
              <a:rect l="l" t="t" r="r" b="b"/>
              <a:pathLst>
                <a:path w="10931" h="10877" extrusionOk="0">
                  <a:moveTo>
                    <a:pt x="4203" y="6323"/>
                  </a:moveTo>
                  <a:cubicBezTo>
                    <a:pt x="4322" y="6454"/>
                    <a:pt x="4465" y="6609"/>
                    <a:pt x="4620" y="6740"/>
                  </a:cubicBezTo>
                  <a:lnTo>
                    <a:pt x="4024" y="7335"/>
                  </a:lnTo>
                  <a:lnTo>
                    <a:pt x="3977" y="7287"/>
                  </a:lnTo>
                  <a:lnTo>
                    <a:pt x="3632" y="6942"/>
                  </a:lnTo>
                  <a:lnTo>
                    <a:pt x="3584" y="6906"/>
                  </a:lnTo>
                  <a:lnTo>
                    <a:pt x="4203" y="6323"/>
                  </a:lnTo>
                  <a:close/>
                  <a:moveTo>
                    <a:pt x="3239" y="7123"/>
                  </a:moveTo>
                  <a:cubicBezTo>
                    <a:pt x="3307" y="7123"/>
                    <a:pt x="3376" y="7150"/>
                    <a:pt x="3429" y="7204"/>
                  </a:cubicBezTo>
                  <a:lnTo>
                    <a:pt x="3763" y="7537"/>
                  </a:lnTo>
                  <a:cubicBezTo>
                    <a:pt x="3858" y="7632"/>
                    <a:pt x="3858" y="7799"/>
                    <a:pt x="3751" y="7894"/>
                  </a:cubicBezTo>
                  <a:lnTo>
                    <a:pt x="3560" y="8097"/>
                  </a:lnTo>
                  <a:lnTo>
                    <a:pt x="2858" y="7394"/>
                  </a:lnTo>
                  <a:lnTo>
                    <a:pt x="3048" y="7204"/>
                  </a:lnTo>
                  <a:cubicBezTo>
                    <a:pt x="3102" y="7150"/>
                    <a:pt x="3170" y="7123"/>
                    <a:pt x="3239" y="7123"/>
                  </a:cubicBezTo>
                  <a:close/>
                  <a:moveTo>
                    <a:pt x="2631" y="7597"/>
                  </a:moveTo>
                  <a:lnTo>
                    <a:pt x="3334" y="8299"/>
                  </a:lnTo>
                  <a:lnTo>
                    <a:pt x="1167" y="10478"/>
                  </a:lnTo>
                  <a:cubicBezTo>
                    <a:pt x="1113" y="10526"/>
                    <a:pt x="1045" y="10550"/>
                    <a:pt x="976" y="10550"/>
                  </a:cubicBezTo>
                  <a:cubicBezTo>
                    <a:pt x="908" y="10550"/>
                    <a:pt x="840" y="10526"/>
                    <a:pt x="786" y="10478"/>
                  </a:cubicBezTo>
                  <a:lnTo>
                    <a:pt x="453" y="10133"/>
                  </a:lnTo>
                  <a:cubicBezTo>
                    <a:pt x="357" y="10038"/>
                    <a:pt x="357" y="9883"/>
                    <a:pt x="465" y="9776"/>
                  </a:cubicBezTo>
                  <a:lnTo>
                    <a:pt x="2631" y="7597"/>
                  </a:lnTo>
                  <a:close/>
                  <a:moveTo>
                    <a:pt x="7120" y="1"/>
                  </a:moveTo>
                  <a:cubicBezTo>
                    <a:pt x="3989" y="1"/>
                    <a:pt x="2191" y="3537"/>
                    <a:pt x="4001" y="6073"/>
                  </a:cubicBezTo>
                  <a:lnTo>
                    <a:pt x="3274" y="6799"/>
                  </a:lnTo>
                  <a:cubicBezTo>
                    <a:pt x="3249" y="6796"/>
                    <a:pt x="3223" y="6794"/>
                    <a:pt x="3198" y="6794"/>
                  </a:cubicBezTo>
                  <a:cubicBezTo>
                    <a:pt x="3049" y="6794"/>
                    <a:pt x="2912" y="6854"/>
                    <a:pt x="2810" y="6966"/>
                  </a:cubicBezTo>
                  <a:lnTo>
                    <a:pt x="226" y="9549"/>
                  </a:lnTo>
                  <a:cubicBezTo>
                    <a:pt x="0" y="9776"/>
                    <a:pt x="0" y="10145"/>
                    <a:pt x="226" y="10371"/>
                  </a:cubicBezTo>
                  <a:lnTo>
                    <a:pt x="572" y="10716"/>
                  </a:lnTo>
                  <a:cubicBezTo>
                    <a:pt x="679" y="10823"/>
                    <a:pt x="828" y="10877"/>
                    <a:pt x="976" y="10877"/>
                  </a:cubicBezTo>
                  <a:cubicBezTo>
                    <a:pt x="1125" y="10877"/>
                    <a:pt x="1274" y="10823"/>
                    <a:pt x="1381" y="10716"/>
                  </a:cubicBezTo>
                  <a:lnTo>
                    <a:pt x="3655" y="8430"/>
                  </a:lnTo>
                  <a:lnTo>
                    <a:pt x="3977" y="8121"/>
                  </a:lnTo>
                  <a:cubicBezTo>
                    <a:pt x="4096" y="8002"/>
                    <a:pt x="4155" y="7835"/>
                    <a:pt x="4144" y="7656"/>
                  </a:cubicBezTo>
                  <a:lnTo>
                    <a:pt x="4870" y="6930"/>
                  </a:lnTo>
                  <a:cubicBezTo>
                    <a:pt x="5406" y="7323"/>
                    <a:pt x="6037" y="7573"/>
                    <a:pt x="6715" y="7632"/>
                  </a:cubicBezTo>
                  <a:lnTo>
                    <a:pt x="6727" y="7632"/>
                  </a:lnTo>
                  <a:cubicBezTo>
                    <a:pt x="6799" y="7632"/>
                    <a:pt x="6882" y="7573"/>
                    <a:pt x="6894" y="7478"/>
                  </a:cubicBezTo>
                  <a:cubicBezTo>
                    <a:pt x="6906" y="7394"/>
                    <a:pt x="6834" y="7323"/>
                    <a:pt x="6739" y="7299"/>
                  </a:cubicBezTo>
                  <a:cubicBezTo>
                    <a:pt x="6037" y="7228"/>
                    <a:pt x="5406" y="6966"/>
                    <a:pt x="4882" y="6549"/>
                  </a:cubicBezTo>
                  <a:cubicBezTo>
                    <a:pt x="2298" y="4465"/>
                    <a:pt x="3822" y="310"/>
                    <a:pt x="7096" y="310"/>
                  </a:cubicBezTo>
                  <a:cubicBezTo>
                    <a:pt x="8942" y="310"/>
                    <a:pt x="10418" y="1703"/>
                    <a:pt x="10597" y="3465"/>
                  </a:cubicBezTo>
                  <a:cubicBezTo>
                    <a:pt x="10609" y="3549"/>
                    <a:pt x="10692" y="3608"/>
                    <a:pt x="10775" y="3608"/>
                  </a:cubicBezTo>
                  <a:cubicBezTo>
                    <a:pt x="10871" y="3596"/>
                    <a:pt x="10930" y="3525"/>
                    <a:pt x="10930" y="3430"/>
                  </a:cubicBezTo>
                  <a:cubicBezTo>
                    <a:pt x="10728" y="1525"/>
                    <a:pt x="9120" y="1"/>
                    <a:pt x="7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27">
              <a:extLst>
                <a:ext uri="{FF2B5EF4-FFF2-40B4-BE49-F238E27FC236}">
                  <a16:creationId xmlns:a16="http://schemas.microsoft.com/office/drawing/2014/main" id="{538736C5-C585-1561-5008-2111E214406B}"/>
                </a:ext>
              </a:extLst>
            </p:cNvPr>
            <p:cNvSpPr/>
            <p:nvPr/>
          </p:nvSpPr>
          <p:spPr>
            <a:xfrm>
              <a:off x="3658105" y="3389599"/>
              <a:ext cx="208820" cy="199431"/>
            </a:xfrm>
            <a:custGeom>
              <a:avLst/>
              <a:gdLst/>
              <a:ahLst/>
              <a:cxnLst/>
              <a:rect l="l" t="t" r="r" b="b"/>
              <a:pathLst>
                <a:path w="6561" h="6266" extrusionOk="0">
                  <a:moveTo>
                    <a:pt x="3441" y="336"/>
                  </a:moveTo>
                  <a:cubicBezTo>
                    <a:pt x="4989" y="336"/>
                    <a:pt x="6251" y="1587"/>
                    <a:pt x="6251" y="3146"/>
                  </a:cubicBezTo>
                  <a:cubicBezTo>
                    <a:pt x="6251" y="4694"/>
                    <a:pt x="4989" y="5944"/>
                    <a:pt x="3441" y="5944"/>
                  </a:cubicBezTo>
                  <a:cubicBezTo>
                    <a:pt x="2727" y="5944"/>
                    <a:pt x="1989" y="5682"/>
                    <a:pt x="1441" y="5135"/>
                  </a:cubicBezTo>
                  <a:cubicBezTo>
                    <a:pt x="345" y="4027"/>
                    <a:pt x="345" y="2241"/>
                    <a:pt x="1441" y="1158"/>
                  </a:cubicBezTo>
                  <a:cubicBezTo>
                    <a:pt x="1989" y="598"/>
                    <a:pt x="2703" y="336"/>
                    <a:pt x="3441" y="336"/>
                  </a:cubicBezTo>
                  <a:close/>
                  <a:moveTo>
                    <a:pt x="3428" y="0"/>
                  </a:moveTo>
                  <a:cubicBezTo>
                    <a:pt x="2628" y="0"/>
                    <a:pt x="1828" y="307"/>
                    <a:pt x="1215" y="920"/>
                  </a:cubicBezTo>
                  <a:cubicBezTo>
                    <a:pt x="0" y="2134"/>
                    <a:pt x="0" y="4123"/>
                    <a:pt x="1215" y="5337"/>
                  </a:cubicBezTo>
                  <a:cubicBezTo>
                    <a:pt x="1822" y="5944"/>
                    <a:pt x="2631" y="6266"/>
                    <a:pt x="3429" y="6266"/>
                  </a:cubicBezTo>
                  <a:cubicBezTo>
                    <a:pt x="5144" y="6266"/>
                    <a:pt x="6561" y="4873"/>
                    <a:pt x="6561" y="3134"/>
                  </a:cubicBezTo>
                  <a:cubicBezTo>
                    <a:pt x="6561" y="2301"/>
                    <a:pt x="6227" y="1515"/>
                    <a:pt x="5632" y="920"/>
                  </a:cubicBezTo>
                  <a:cubicBezTo>
                    <a:pt x="5025" y="307"/>
                    <a:pt x="4227" y="0"/>
                    <a:pt x="34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7">
              <a:extLst>
                <a:ext uri="{FF2B5EF4-FFF2-40B4-BE49-F238E27FC236}">
                  <a16:creationId xmlns:a16="http://schemas.microsoft.com/office/drawing/2014/main" id="{1E1654EF-E740-BFA0-871A-1B91E3B1B70F}"/>
                </a:ext>
              </a:extLst>
            </p:cNvPr>
            <p:cNvSpPr/>
            <p:nvPr/>
          </p:nvSpPr>
          <p:spPr>
            <a:xfrm>
              <a:off x="3720614" y="3426805"/>
              <a:ext cx="95164" cy="116011"/>
            </a:xfrm>
            <a:custGeom>
              <a:avLst/>
              <a:gdLst/>
              <a:ahLst/>
              <a:cxnLst/>
              <a:rect l="l" t="t" r="r" b="b"/>
              <a:pathLst>
                <a:path w="2990" h="3645" extrusionOk="0">
                  <a:moveTo>
                    <a:pt x="1477" y="334"/>
                  </a:moveTo>
                  <a:cubicBezTo>
                    <a:pt x="1834" y="334"/>
                    <a:pt x="2132" y="632"/>
                    <a:pt x="2132" y="989"/>
                  </a:cubicBezTo>
                  <a:cubicBezTo>
                    <a:pt x="2132" y="1334"/>
                    <a:pt x="1834" y="1632"/>
                    <a:pt x="1477" y="1632"/>
                  </a:cubicBezTo>
                  <a:cubicBezTo>
                    <a:pt x="1120" y="1632"/>
                    <a:pt x="822" y="1334"/>
                    <a:pt x="822" y="989"/>
                  </a:cubicBezTo>
                  <a:cubicBezTo>
                    <a:pt x="822" y="608"/>
                    <a:pt x="1120" y="334"/>
                    <a:pt x="1477" y="334"/>
                  </a:cubicBezTo>
                  <a:close/>
                  <a:moveTo>
                    <a:pt x="1906" y="1953"/>
                  </a:moveTo>
                  <a:cubicBezTo>
                    <a:pt x="2287" y="1953"/>
                    <a:pt x="2620" y="2263"/>
                    <a:pt x="2620" y="2668"/>
                  </a:cubicBezTo>
                  <a:lnTo>
                    <a:pt x="2620" y="3335"/>
                  </a:lnTo>
                  <a:lnTo>
                    <a:pt x="2275" y="3335"/>
                  </a:lnTo>
                  <a:lnTo>
                    <a:pt x="2275" y="2632"/>
                  </a:lnTo>
                  <a:cubicBezTo>
                    <a:pt x="2275" y="2549"/>
                    <a:pt x="2203" y="2477"/>
                    <a:pt x="2108" y="2477"/>
                  </a:cubicBezTo>
                  <a:cubicBezTo>
                    <a:pt x="2025" y="2477"/>
                    <a:pt x="1953" y="2549"/>
                    <a:pt x="1953" y="2632"/>
                  </a:cubicBezTo>
                  <a:lnTo>
                    <a:pt x="1953" y="3335"/>
                  </a:lnTo>
                  <a:lnTo>
                    <a:pt x="953" y="3335"/>
                  </a:lnTo>
                  <a:lnTo>
                    <a:pt x="953" y="2632"/>
                  </a:lnTo>
                  <a:cubicBezTo>
                    <a:pt x="953" y="2549"/>
                    <a:pt x="882" y="2477"/>
                    <a:pt x="787" y="2477"/>
                  </a:cubicBezTo>
                  <a:cubicBezTo>
                    <a:pt x="691" y="2477"/>
                    <a:pt x="620" y="2549"/>
                    <a:pt x="620" y="2632"/>
                  </a:cubicBezTo>
                  <a:lnTo>
                    <a:pt x="620" y="3335"/>
                  </a:lnTo>
                  <a:lnTo>
                    <a:pt x="263" y="3335"/>
                  </a:lnTo>
                  <a:lnTo>
                    <a:pt x="263" y="2668"/>
                  </a:lnTo>
                  <a:cubicBezTo>
                    <a:pt x="263" y="2275"/>
                    <a:pt x="584" y="1953"/>
                    <a:pt x="977" y="1953"/>
                  </a:cubicBezTo>
                  <a:close/>
                  <a:moveTo>
                    <a:pt x="1477" y="1"/>
                  </a:moveTo>
                  <a:cubicBezTo>
                    <a:pt x="941" y="1"/>
                    <a:pt x="501" y="429"/>
                    <a:pt x="501" y="965"/>
                  </a:cubicBezTo>
                  <a:cubicBezTo>
                    <a:pt x="501" y="1239"/>
                    <a:pt x="608" y="1477"/>
                    <a:pt x="787" y="1656"/>
                  </a:cubicBezTo>
                  <a:cubicBezTo>
                    <a:pt x="322" y="1763"/>
                    <a:pt x="1" y="2180"/>
                    <a:pt x="1" y="2656"/>
                  </a:cubicBezTo>
                  <a:lnTo>
                    <a:pt x="1" y="3335"/>
                  </a:lnTo>
                  <a:cubicBezTo>
                    <a:pt x="1" y="3501"/>
                    <a:pt x="132" y="3644"/>
                    <a:pt x="310" y="3644"/>
                  </a:cubicBezTo>
                  <a:lnTo>
                    <a:pt x="2680" y="3644"/>
                  </a:lnTo>
                  <a:cubicBezTo>
                    <a:pt x="2846" y="3644"/>
                    <a:pt x="2989" y="3513"/>
                    <a:pt x="2989" y="3335"/>
                  </a:cubicBezTo>
                  <a:lnTo>
                    <a:pt x="2989" y="2656"/>
                  </a:lnTo>
                  <a:cubicBezTo>
                    <a:pt x="2965" y="2180"/>
                    <a:pt x="2620" y="1763"/>
                    <a:pt x="2156" y="1656"/>
                  </a:cubicBezTo>
                  <a:cubicBezTo>
                    <a:pt x="2334" y="1477"/>
                    <a:pt x="2442" y="1239"/>
                    <a:pt x="2442" y="965"/>
                  </a:cubicBezTo>
                  <a:cubicBezTo>
                    <a:pt x="2442" y="429"/>
                    <a:pt x="2013" y="1"/>
                    <a:pt x="1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7">
              <a:extLst>
                <a:ext uri="{FF2B5EF4-FFF2-40B4-BE49-F238E27FC236}">
                  <a16:creationId xmlns:a16="http://schemas.microsoft.com/office/drawing/2014/main" id="{67E392AB-9D8F-8E5E-E29E-9A89DCAB8416}"/>
                </a:ext>
              </a:extLst>
            </p:cNvPr>
            <p:cNvSpPr/>
            <p:nvPr/>
          </p:nvSpPr>
          <p:spPr>
            <a:xfrm>
              <a:off x="3773671" y="3496030"/>
              <a:ext cx="115597" cy="114993"/>
            </a:xfrm>
            <a:custGeom>
              <a:avLst/>
              <a:gdLst/>
              <a:ahLst/>
              <a:cxnLst/>
              <a:rect l="l" t="t" r="r" b="b"/>
              <a:pathLst>
                <a:path w="3632" h="3613" extrusionOk="0">
                  <a:moveTo>
                    <a:pt x="3433" y="0"/>
                  </a:moveTo>
                  <a:cubicBezTo>
                    <a:pt x="3361" y="0"/>
                    <a:pt x="3297" y="65"/>
                    <a:pt x="3287" y="148"/>
                  </a:cubicBezTo>
                  <a:cubicBezTo>
                    <a:pt x="3120" y="1803"/>
                    <a:pt x="1810" y="3112"/>
                    <a:pt x="143" y="3291"/>
                  </a:cubicBezTo>
                  <a:cubicBezTo>
                    <a:pt x="60" y="3303"/>
                    <a:pt x="1" y="3374"/>
                    <a:pt x="1" y="3469"/>
                  </a:cubicBezTo>
                  <a:cubicBezTo>
                    <a:pt x="13" y="3553"/>
                    <a:pt x="72" y="3612"/>
                    <a:pt x="167" y="3612"/>
                  </a:cubicBezTo>
                  <a:lnTo>
                    <a:pt x="179" y="3612"/>
                  </a:lnTo>
                  <a:cubicBezTo>
                    <a:pt x="1989" y="3422"/>
                    <a:pt x="3442" y="1993"/>
                    <a:pt x="3620" y="183"/>
                  </a:cubicBezTo>
                  <a:cubicBezTo>
                    <a:pt x="3632" y="88"/>
                    <a:pt x="3561" y="17"/>
                    <a:pt x="3465" y="5"/>
                  </a:cubicBezTo>
                  <a:cubicBezTo>
                    <a:pt x="3454" y="2"/>
                    <a:pt x="3443" y="0"/>
                    <a:pt x="34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TextBox 5">
            <a:extLst>
              <a:ext uri="{FF2B5EF4-FFF2-40B4-BE49-F238E27FC236}">
                <a16:creationId xmlns:a16="http://schemas.microsoft.com/office/drawing/2014/main" id="{06203D85-F09C-8EBA-4B0A-4EC42A4D15DF}"/>
              </a:ext>
            </a:extLst>
          </p:cNvPr>
          <p:cNvSpPr txBox="1"/>
          <p:nvPr/>
        </p:nvSpPr>
        <p:spPr>
          <a:xfrm>
            <a:off x="2260668" y="846692"/>
            <a:ext cx="4622664" cy="461665"/>
          </a:xfrm>
          <a:prstGeom prst="rect">
            <a:avLst/>
          </a:prstGeom>
          <a:noFill/>
        </p:spPr>
        <p:txBody>
          <a:bodyPr wrap="square" rtlCol="0">
            <a:spAutoFit/>
          </a:bodyPr>
          <a:lstStyle/>
          <a:p>
            <a:r>
              <a:rPr lang="en-US" sz="2400" b="1" i="1" dirty="0">
                <a:solidFill>
                  <a:schemeClr val="bg1"/>
                </a:solidFill>
                <a:latin typeface="Times New Roman" panose="02020603050405020304" pitchFamily="18" charset="0"/>
                <a:cs typeface="Times New Roman" panose="02020603050405020304" pitchFamily="18" charset="0"/>
              </a:rPr>
              <a:t>Dataset Summary</a:t>
            </a:r>
          </a:p>
        </p:txBody>
      </p:sp>
      <p:pic>
        <p:nvPicPr>
          <p:cNvPr id="8" name="Picture 7">
            <a:extLst>
              <a:ext uri="{FF2B5EF4-FFF2-40B4-BE49-F238E27FC236}">
                <a16:creationId xmlns:a16="http://schemas.microsoft.com/office/drawing/2014/main" id="{7A9C0F77-AE61-EE0E-F692-6BEB9CC69B28}"/>
              </a:ext>
            </a:extLst>
          </p:cNvPr>
          <p:cNvPicPr>
            <a:picLocks noChangeAspect="1"/>
          </p:cNvPicPr>
          <p:nvPr/>
        </p:nvPicPr>
        <p:blipFill>
          <a:blip r:embed="rId3">
            <a:biLevel thresh="25000"/>
          </a:blip>
          <a:stretch>
            <a:fillRect/>
          </a:stretch>
        </p:blipFill>
        <p:spPr>
          <a:xfrm>
            <a:off x="1457692" y="795874"/>
            <a:ext cx="609321" cy="609321"/>
          </a:xfrm>
          <a:prstGeom prst="rect">
            <a:avLst/>
          </a:prstGeom>
        </p:spPr>
      </p:pic>
      <p:sp>
        <p:nvSpPr>
          <p:cNvPr id="4" name="Flowchart: Alternate Process 3">
            <a:extLst>
              <a:ext uri="{FF2B5EF4-FFF2-40B4-BE49-F238E27FC236}">
                <a16:creationId xmlns:a16="http://schemas.microsoft.com/office/drawing/2014/main" id="{95BD9A53-127C-0603-2C24-C58D408B62B0}"/>
              </a:ext>
            </a:extLst>
          </p:cNvPr>
          <p:cNvSpPr/>
          <p:nvPr/>
        </p:nvSpPr>
        <p:spPr>
          <a:xfrm>
            <a:off x="1700934" y="2249375"/>
            <a:ext cx="2699519" cy="1509826"/>
          </a:xfrm>
          <a:prstGeom prst="flowChartAlternateProcess">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7" name="TextBox 6">
            <a:extLst>
              <a:ext uri="{FF2B5EF4-FFF2-40B4-BE49-F238E27FC236}">
                <a16:creationId xmlns:a16="http://schemas.microsoft.com/office/drawing/2014/main" id="{C14B5425-360B-2252-EF08-323770081E6D}"/>
              </a:ext>
            </a:extLst>
          </p:cNvPr>
          <p:cNvSpPr txBox="1"/>
          <p:nvPr/>
        </p:nvSpPr>
        <p:spPr>
          <a:xfrm>
            <a:off x="1700934" y="2346213"/>
            <a:ext cx="2984824" cy="1815882"/>
          </a:xfrm>
          <a:prstGeom prst="rect">
            <a:avLst/>
          </a:prstGeom>
          <a:noFill/>
        </p:spPr>
        <p:txBody>
          <a:bodyPr wrap="square" rtlCol="0">
            <a:spAutoFit/>
          </a:bodyPr>
          <a:lstStyle/>
          <a:p>
            <a:pPr algn="ctr"/>
            <a:r>
              <a:rPr lang="en-US" b="1" dirty="0">
                <a:solidFill>
                  <a:schemeClr val="tx2">
                    <a:lumMod val="10000"/>
                  </a:schemeClr>
                </a:solidFill>
                <a:latin typeface="Times New Roman" panose="02020603050405020304" pitchFamily="18" charset="0"/>
                <a:cs typeface="Times New Roman" panose="02020603050405020304" pitchFamily="18" charset="0"/>
              </a:rPr>
              <a:t>Training Data</a:t>
            </a:r>
          </a:p>
          <a:p>
            <a:endParaRPr lang="en-US" b="1" dirty="0">
              <a:solidFill>
                <a:schemeClr val="tx2">
                  <a:lumMod val="10000"/>
                </a:schemeClr>
              </a:solidFill>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dirty="0">
                <a:solidFill>
                  <a:schemeClr val="tx2">
                    <a:lumMod val="10000"/>
                  </a:schemeClr>
                </a:solidFill>
                <a:latin typeface="Times New Roman" panose="02020603050405020304" pitchFamily="18" charset="0"/>
                <a:cs typeface="Times New Roman" panose="02020603050405020304" pitchFamily="18" charset="0"/>
              </a:rPr>
              <a:t>~25 Million data</a:t>
            </a:r>
          </a:p>
          <a:p>
            <a:pPr marL="285750" indent="-285750">
              <a:buFont typeface="Wingdings" panose="05000000000000000000" pitchFamily="2" charset="2"/>
              <a:buChar char="Ø"/>
            </a:pPr>
            <a:r>
              <a:rPr lang="en-US" dirty="0">
                <a:solidFill>
                  <a:schemeClr val="tx2">
                    <a:lumMod val="10000"/>
                  </a:schemeClr>
                </a:solidFill>
                <a:latin typeface="Times New Roman" panose="02020603050405020304" pitchFamily="18" charset="0"/>
                <a:cs typeface="Times New Roman" panose="02020603050405020304" pitchFamily="18" charset="0"/>
              </a:rPr>
              <a:t>High-frequency data from 2018</a:t>
            </a:r>
          </a:p>
          <a:p>
            <a:pPr marL="285750" indent="-285750">
              <a:buFont typeface="Wingdings" panose="05000000000000000000" pitchFamily="2" charset="2"/>
              <a:buChar char="Ø"/>
            </a:pPr>
            <a:r>
              <a:rPr lang="en-US" dirty="0">
                <a:solidFill>
                  <a:schemeClr val="tx2">
                    <a:lumMod val="10000"/>
                  </a:schemeClr>
                </a:solidFill>
                <a:latin typeface="Times New Roman" panose="02020603050405020304" pitchFamily="18" charset="0"/>
                <a:cs typeface="Times New Roman" panose="02020603050405020304" pitchFamily="18" charset="0"/>
              </a:rPr>
              <a:t>Minute-by-minute data</a:t>
            </a:r>
          </a:p>
          <a:p>
            <a:pPr marL="285750" indent="-285750">
              <a:buFont typeface="Wingdings" panose="05000000000000000000" pitchFamily="2" charset="2"/>
              <a:buChar char="Ø"/>
            </a:pPr>
            <a:r>
              <a:rPr lang="en-US" dirty="0">
                <a:solidFill>
                  <a:schemeClr val="tx2">
                    <a:lumMod val="10000"/>
                  </a:schemeClr>
                </a:solidFill>
                <a:latin typeface="Times New Roman" panose="02020603050405020304" pitchFamily="18" charset="0"/>
                <a:cs typeface="Times New Roman" panose="02020603050405020304" pitchFamily="18" charset="0"/>
              </a:rPr>
              <a:t>Includes trade metrics</a:t>
            </a:r>
          </a:p>
          <a:p>
            <a:endParaRPr lang="en-US" dirty="0">
              <a:solidFill>
                <a:schemeClr val="tx2">
                  <a:lumMod val="10000"/>
                </a:schemeClr>
              </a:solidFill>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endParaRPr lang="en-US" dirty="0">
              <a:solidFill>
                <a:schemeClr val="tx2">
                  <a:lumMod val="10000"/>
                </a:schemeClr>
              </a:solidFill>
              <a:latin typeface="Times New Roman" panose="02020603050405020304" pitchFamily="18" charset="0"/>
              <a:cs typeface="Times New Roman" panose="02020603050405020304" pitchFamily="18" charset="0"/>
            </a:endParaRPr>
          </a:p>
        </p:txBody>
      </p:sp>
      <p:sp>
        <p:nvSpPr>
          <p:cNvPr id="11" name="Flowchart: Alternate Process 10">
            <a:extLst>
              <a:ext uri="{FF2B5EF4-FFF2-40B4-BE49-F238E27FC236}">
                <a16:creationId xmlns:a16="http://schemas.microsoft.com/office/drawing/2014/main" id="{8715370D-2A02-E856-CAAE-0EF8680965EF}"/>
              </a:ext>
            </a:extLst>
          </p:cNvPr>
          <p:cNvSpPr/>
          <p:nvPr/>
        </p:nvSpPr>
        <p:spPr>
          <a:xfrm>
            <a:off x="4576573" y="2258377"/>
            <a:ext cx="2699519" cy="1509826"/>
          </a:xfrm>
          <a:prstGeom prst="flowChartAlternateProcess">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2" name="TextBox 11">
            <a:extLst>
              <a:ext uri="{FF2B5EF4-FFF2-40B4-BE49-F238E27FC236}">
                <a16:creationId xmlns:a16="http://schemas.microsoft.com/office/drawing/2014/main" id="{CFF6825C-C4B9-BE1D-00D6-3B8ABE7DD23F}"/>
              </a:ext>
            </a:extLst>
          </p:cNvPr>
          <p:cNvSpPr txBox="1"/>
          <p:nvPr/>
        </p:nvSpPr>
        <p:spPr>
          <a:xfrm>
            <a:off x="4576573" y="2354001"/>
            <a:ext cx="2984824" cy="1384995"/>
          </a:xfrm>
          <a:prstGeom prst="rect">
            <a:avLst/>
          </a:prstGeom>
          <a:noFill/>
        </p:spPr>
        <p:txBody>
          <a:bodyPr wrap="square" rtlCol="0">
            <a:spAutoFit/>
          </a:bodyPr>
          <a:lstStyle/>
          <a:p>
            <a:pPr algn="ctr"/>
            <a:r>
              <a:rPr lang="en-US" b="1" dirty="0">
                <a:solidFill>
                  <a:schemeClr val="tx2">
                    <a:lumMod val="10000"/>
                  </a:schemeClr>
                </a:solidFill>
                <a:latin typeface="Times New Roman" panose="02020603050405020304" pitchFamily="18" charset="0"/>
                <a:cs typeface="Times New Roman" panose="02020603050405020304" pitchFamily="18" charset="0"/>
              </a:rPr>
              <a:t>Asset Details</a:t>
            </a:r>
          </a:p>
          <a:p>
            <a:pPr algn="ctr"/>
            <a:endParaRPr lang="en-US" b="1" dirty="0">
              <a:solidFill>
                <a:schemeClr val="tx2">
                  <a:lumMod val="10000"/>
                </a:schemeClr>
              </a:solidFill>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dirty="0">
                <a:solidFill>
                  <a:schemeClr val="tx2">
                    <a:lumMod val="10000"/>
                  </a:schemeClr>
                </a:solidFill>
                <a:latin typeface="Times New Roman" panose="02020603050405020304" pitchFamily="18" charset="0"/>
                <a:cs typeface="Times New Roman" panose="02020603050405020304" pitchFamily="18" charset="0"/>
              </a:rPr>
              <a:t>14 major cryptocurrencies</a:t>
            </a:r>
          </a:p>
          <a:p>
            <a:pPr marL="285750" indent="-285750">
              <a:buFont typeface="Wingdings" panose="05000000000000000000" pitchFamily="2" charset="2"/>
              <a:buChar char="Ø"/>
            </a:pPr>
            <a:r>
              <a:rPr lang="en-US" dirty="0">
                <a:solidFill>
                  <a:schemeClr val="tx2">
                    <a:lumMod val="10000"/>
                  </a:schemeClr>
                </a:solidFill>
                <a:latin typeface="Times New Roman" panose="02020603050405020304" pitchFamily="18" charset="0"/>
                <a:cs typeface="Times New Roman" panose="02020603050405020304" pitchFamily="18" charset="0"/>
              </a:rPr>
              <a:t>Weights of each cryptocurrency</a:t>
            </a:r>
          </a:p>
          <a:p>
            <a:endParaRPr lang="en-US" dirty="0">
              <a:solidFill>
                <a:schemeClr val="tx2">
                  <a:lumMod val="10000"/>
                </a:schemeClr>
              </a:solidFill>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endParaRPr lang="en-US" dirty="0">
              <a:solidFill>
                <a:schemeClr val="tx2">
                  <a:lumMod val="10000"/>
                </a:schemeClr>
              </a:solidFill>
              <a:latin typeface="Times New Roman" panose="02020603050405020304" pitchFamily="18" charset="0"/>
              <a:cs typeface="Times New Roman" panose="02020603050405020304" pitchFamily="18" charset="0"/>
            </a:endParaRPr>
          </a:p>
        </p:txBody>
      </p:sp>
      <p:grpSp>
        <p:nvGrpSpPr>
          <p:cNvPr id="2" name="Group 1">
            <a:extLst>
              <a:ext uri="{FF2B5EF4-FFF2-40B4-BE49-F238E27FC236}">
                <a16:creationId xmlns:a16="http://schemas.microsoft.com/office/drawing/2014/main" id="{6C42EDB3-435C-246A-502C-6B3A511558CF}"/>
              </a:ext>
            </a:extLst>
          </p:cNvPr>
          <p:cNvGrpSpPr/>
          <p:nvPr/>
        </p:nvGrpSpPr>
        <p:grpSpPr>
          <a:xfrm>
            <a:off x="7803949" y="129424"/>
            <a:ext cx="956742" cy="717268"/>
            <a:chOff x="7803949" y="129424"/>
            <a:chExt cx="956742" cy="717268"/>
          </a:xfrm>
        </p:grpSpPr>
        <p:pic>
          <p:nvPicPr>
            <p:cNvPr id="3" name="Picture 2">
              <a:extLst>
                <a:ext uri="{FF2B5EF4-FFF2-40B4-BE49-F238E27FC236}">
                  <a16:creationId xmlns:a16="http://schemas.microsoft.com/office/drawing/2014/main" id="{565827F8-EB2E-D6F4-B1D7-66553B93F4E8}"/>
                </a:ext>
              </a:extLst>
            </p:cNvPr>
            <p:cNvPicPr>
              <a:picLocks noChangeAspect="1"/>
            </p:cNvPicPr>
            <p:nvPr/>
          </p:nvPicPr>
          <p:blipFill>
            <a:blip r:embed="rId4"/>
            <a:stretch>
              <a:fillRect/>
            </a:stretch>
          </p:blipFill>
          <p:spPr>
            <a:xfrm>
              <a:off x="8269101" y="355102"/>
              <a:ext cx="491590" cy="491590"/>
            </a:xfrm>
            <a:prstGeom prst="rect">
              <a:avLst/>
            </a:prstGeom>
          </p:spPr>
        </p:pic>
        <p:pic>
          <p:nvPicPr>
            <p:cNvPr id="5" name="Picture 8">
              <a:extLst>
                <a:ext uri="{FF2B5EF4-FFF2-40B4-BE49-F238E27FC236}">
                  <a16:creationId xmlns:a16="http://schemas.microsoft.com/office/drawing/2014/main" id="{1FA1F1B3-EFC9-BADA-3FAD-7156E3CB647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03949" y="129424"/>
              <a:ext cx="491590" cy="49159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39782314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71">
          <a:extLst>
            <a:ext uri="{FF2B5EF4-FFF2-40B4-BE49-F238E27FC236}">
              <a16:creationId xmlns:a16="http://schemas.microsoft.com/office/drawing/2014/main" id="{17A96A4A-44FD-124F-B37F-D1E019FC47A5}"/>
            </a:ext>
          </a:extLst>
        </p:cNvPr>
        <p:cNvGrpSpPr/>
        <p:nvPr/>
      </p:nvGrpSpPr>
      <p:grpSpPr>
        <a:xfrm>
          <a:off x="0" y="0"/>
          <a:ext cx="0" cy="0"/>
          <a:chOff x="0" y="0"/>
          <a:chExt cx="0" cy="0"/>
        </a:xfrm>
      </p:grpSpPr>
      <p:sp>
        <p:nvSpPr>
          <p:cNvPr id="483" name="Google Shape;483;p27">
            <a:extLst>
              <a:ext uri="{FF2B5EF4-FFF2-40B4-BE49-F238E27FC236}">
                <a16:creationId xmlns:a16="http://schemas.microsoft.com/office/drawing/2014/main" id="{48CBE755-08BA-DBC0-0E7F-9A424A956AC0}"/>
              </a:ext>
            </a:extLst>
          </p:cNvPr>
          <p:cNvSpPr/>
          <p:nvPr/>
        </p:nvSpPr>
        <p:spPr>
          <a:xfrm>
            <a:off x="1317660" y="675291"/>
            <a:ext cx="824100" cy="824100"/>
          </a:xfrm>
          <a:prstGeom prst="rect">
            <a:avLst/>
          </a:prstGeom>
          <a:solidFill>
            <a:schemeClr val="accent2">
              <a:lumMod val="40000"/>
              <a:lumOff val="6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TextBox 5">
            <a:extLst>
              <a:ext uri="{FF2B5EF4-FFF2-40B4-BE49-F238E27FC236}">
                <a16:creationId xmlns:a16="http://schemas.microsoft.com/office/drawing/2014/main" id="{E5994C6B-FD8B-D12C-7036-964EC2CD4355}"/>
              </a:ext>
            </a:extLst>
          </p:cNvPr>
          <p:cNvSpPr txBox="1"/>
          <p:nvPr/>
        </p:nvSpPr>
        <p:spPr>
          <a:xfrm>
            <a:off x="2260668" y="846692"/>
            <a:ext cx="4622664" cy="461665"/>
          </a:xfrm>
          <a:prstGeom prst="rect">
            <a:avLst/>
          </a:prstGeom>
          <a:noFill/>
        </p:spPr>
        <p:txBody>
          <a:bodyPr wrap="square" lIns="91440" tIns="45720" rIns="91440" bIns="45720" rtlCol="0" anchor="t">
            <a:spAutoFit/>
          </a:bodyPr>
          <a:lstStyle/>
          <a:p>
            <a:r>
              <a:rPr lang="en-US" sz="2400" b="1" i="1" dirty="0">
                <a:solidFill>
                  <a:schemeClr val="bg1"/>
                </a:solidFill>
                <a:latin typeface="Times New Roman"/>
                <a:cs typeface="Times New Roman"/>
              </a:rPr>
              <a:t>Methodology</a:t>
            </a:r>
            <a:endParaRPr lang="en-US" dirty="0"/>
          </a:p>
        </p:txBody>
      </p:sp>
      <p:sp>
        <p:nvSpPr>
          <p:cNvPr id="490" name="Google Shape;490;p27">
            <a:extLst>
              <a:ext uri="{FF2B5EF4-FFF2-40B4-BE49-F238E27FC236}">
                <a16:creationId xmlns:a16="http://schemas.microsoft.com/office/drawing/2014/main" id="{8A8DE818-E7C1-AB22-1A3D-BD61480F5978}"/>
              </a:ext>
            </a:extLst>
          </p:cNvPr>
          <p:cNvSpPr/>
          <p:nvPr/>
        </p:nvSpPr>
        <p:spPr>
          <a:xfrm>
            <a:off x="1441112" y="798434"/>
            <a:ext cx="577195" cy="577814"/>
          </a:xfrm>
          <a:custGeom>
            <a:avLst/>
            <a:gdLst/>
            <a:ahLst/>
            <a:cxnLst/>
            <a:rect l="l" t="t" r="r" b="b"/>
            <a:pathLst>
              <a:path w="11193" h="11205" extrusionOk="0">
                <a:moveTo>
                  <a:pt x="3763" y="358"/>
                </a:moveTo>
                <a:cubicBezTo>
                  <a:pt x="4096" y="358"/>
                  <a:pt x="4346" y="632"/>
                  <a:pt x="4346" y="941"/>
                </a:cubicBezTo>
                <a:cubicBezTo>
                  <a:pt x="4346" y="1144"/>
                  <a:pt x="4239" y="1346"/>
                  <a:pt x="4061" y="1441"/>
                </a:cubicBezTo>
                <a:cubicBezTo>
                  <a:pt x="4013" y="1477"/>
                  <a:pt x="3977" y="1536"/>
                  <a:pt x="3977" y="1596"/>
                </a:cubicBezTo>
                <a:lnTo>
                  <a:pt x="3977" y="2001"/>
                </a:lnTo>
                <a:cubicBezTo>
                  <a:pt x="3977" y="2096"/>
                  <a:pt x="4049" y="2179"/>
                  <a:pt x="4156" y="2179"/>
                </a:cubicBezTo>
                <a:lnTo>
                  <a:pt x="5394" y="2179"/>
                </a:lnTo>
                <a:lnTo>
                  <a:pt x="5394" y="3406"/>
                </a:lnTo>
                <a:cubicBezTo>
                  <a:pt x="5394" y="3513"/>
                  <a:pt x="5466" y="3584"/>
                  <a:pt x="5573" y="3584"/>
                </a:cubicBezTo>
                <a:lnTo>
                  <a:pt x="5966" y="3584"/>
                </a:lnTo>
                <a:cubicBezTo>
                  <a:pt x="6025" y="3584"/>
                  <a:pt x="6085" y="3561"/>
                  <a:pt x="6120" y="3501"/>
                </a:cubicBezTo>
                <a:cubicBezTo>
                  <a:pt x="6228" y="3322"/>
                  <a:pt x="6418" y="3215"/>
                  <a:pt x="6620" y="3215"/>
                </a:cubicBezTo>
                <a:cubicBezTo>
                  <a:pt x="6954" y="3215"/>
                  <a:pt x="7204" y="3489"/>
                  <a:pt x="7204" y="3799"/>
                </a:cubicBezTo>
                <a:cubicBezTo>
                  <a:pt x="7204" y="4120"/>
                  <a:pt x="6942" y="4382"/>
                  <a:pt x="6620" y="4382"/>
                </a:cubicBezTo>
                <a:cubicBezTo>
                  <a:pt x="6418" y="4382"/>
                  <a:pt x="6228" y="4275"/>
                  <a:pt x="6120" y="4096"/>
                </a:cubicBezTo>
                <a:cubicBezTo>
                  <a:pt x="6085" y="4037"/>
                  <a:pt x="6025" y="4001"/>
                  <a:pt x="5966" y="4001"/>
                </a:cubicBezTo>
                <a:lnTo>
                  <a:pt x="5573" y="4001"/>
                </a:lnTo>
                <a:cubicBezTo>
                  <a:pt x="5466" y="4001"/>
                  <a:pt x="5394" y="4084"/>
                  <a:pt x="5394" y="4180"/>
                </a:cubicBezTo>
                <a:lnTo>
                  <a:pt x="5394" y="5418"/>
                </a:lnTo>
                <a:lnTo>
                  <a:pt x="4334" y="5418"/>
                </a:lnTo>
                <a:lnTo>
                  <a:pt x="4334" y="5299"/>
                </a:lnTo>
                <a:cubicBezTo>
                  <a:pt x="4573" y="5120"/>
                  <a:pt x="4704" y="4834"/>
                  <a:pt x="4704" y="4561"/>
                </a:cubicBezTo>
                <a:cubicBezTo>
                  <a:pt x="4704" y="4037"/>
                  <a:pt x="4287" y="3620"/>
                  <a:pt x="3775" y="3620"/>
                </a:cubicBezTo>
                <a:cubicBezTo>
                  <a:pt x="3251" y="3620"/>
                  <a:pt x="2834" y="4037"/>
                  <a:pt x="2834" y="4561"/>
                </a:cubicBezTo>
                <a:cubicBezTo>
                  <a:pt x="2834" y="4858"/>
                  <a:pt x="2965" y="5132"/>
                  <a:pt x="3203" y="5299"/>
                </a:cubicBezTo>
                <a:lnTo>
                  <a:pt x="3203" y="5430"/>
                </a:lnTo>
                <a:lnTo>
                  <a:pt x="2144" y="5430"/>
                </a:lnTo>
                <a:lnTo>
                  <a:pt x="2144" y="2179"/>
                </a:lnTo>
                <a:lnTo>
                  <a:pt x="3382" y="2179"/>
                </a:lnTo>
                <a:cubicBezTo>
                  <a:pt x="3489" y="2179"/>
                  <a:pt x="3561" y="2096"/>
                  <a:pt x="3561" y="2001"/>
                </a:cubicBezTo>
                <a:lnTo>
                  <a:pt x="3561" y="1596"/>
                </a:lnTo>
                <a:cubicBezTo>
                  <a:pt x="3561" y="1536"/>
                  <a:pt x="3537" y="1477"/>
                  <a:pt x="3465" y="1441"/>
                </a:cubicBezTo>
                <a:cubicBezTo>
                  <a:pt x="3299" y="1346"/>
                  <a:pt x="3191" y="1144"/>
                  <a:pt x="3191" y="941"/>
                </a:cubicBezTo>
                <a:cubicBezTo>
                  <a:pt x="3191" y="608"/>
                  <a:pt x="3453" y="358"/>
                  <a:pt x="3763" y="358"/>
                </a:cubicBezTo>
                <a:close/>
                <a:moveTo>
                  <a:pt x="9014" y="5811"/>
                </a:moveTo>
                <a:lnTo>
                  <a:pt x="9014" y="7799"/>
                </a:lnTo>
                <a:lnTo>
                  <a:pt x="9014" y="8025"/>
                </a:lnTo>
                <a:lnTo>
                  <a:pt x="9014" y="9049"/>
                </a:lnTo>
                <a:lnTo>
                  <a:pt x="7775" y="9049"/>
                </a:lnTo>
                <a:cubicBezTo>
                  <a:pt x="7668" y="9049"/>
                  <a:pt x="7597" y="9121"/>
                  <a:pt x="7597" y="9228"/>
                </a:cubicBezTo>
                <a:lnTo>
                  <a:pt x="7597" y="9633"/>
                </a:lnTo>
                <a:cubicBezTo>
                  <a:pt x="7597" y="9692"/>
                  <a:pt x="7621" y="9752"/>
                  <a:pt x="7680" y="9776"/>
                </a:cubicBezTo>
                <a:cubicBezTo>
                  <a:pt x="7859" y="9883"/>
                  <a:pt x="7966" y="10073"/>
                  <a:pt x="7966" y="10288"/>
                </a:cubicBezTo>
                <a:cubicBezTo>
                  <a:pt x="7966" y="10609"/>
                  <a:pt x="7704" y="10871"/>
                  <a:pt x="7382" y="10871"/>
                </a:cubicBezTo>
                <a:cubicBezTo>
                  <a:pt x="7061" y="10871"/>
                  <a:pt x="6811" y="10597"/>
                  <a:pt x="6811" y="10288"/>
                </a:cubicBezTo>
                <a:cubicBezTo>
                  <a:pt x="6811" y="10073"/>
                  <a:pt x="6906" y="9883"/>
                  <a:pt x="7085" y="9776"/>
                </a:cubicBezTo>
                <a:cubicBezTo>
                  <a:pt x="7144" y="9752"/>
                  <a:pt x="7180" y="9692"/>
                  <a:pt x="7180" y="9633"/>
                </a:cubicBezTo>
                <a:lnTo>
                  <a:pt x="7180" y="9228"/>
                </a:lnTo>
                <a:cubicBezTo>
                  <a:pt x="7180" y="9121"/>
                  <a:pt x="7109" y="9049"/>
                  <a:pt x="7001" y="9049"/>
                </a:cubicBezTo>
                <a:lnTo>
                  <a:pt x="5763" y="9049"/>
                </a:lnTo>
                <a:lnTo>
                  <a:pt x="5763" y="7811"/>
                </a:lnTo>
                <a:cubicBezTo>
                  <a:pt x="5763" y="7716"/>
                  <a:pt x="5692" y="7632"/>
                  <a:pt x="5585" y="7632"/>
                </a:cubicBezTo>
                <a:lnTo>
                  <a:pt x="5180" y="7632"/>
                </a:lnTo>
                <a:cubicBezTo>
                  <a:pt x="5120" y="7632"/>
                  <a:pt x="5061" y="7668"/>
                  <a:pt x="5037" y="7728"/>
                </a:cubicBezTo>
                <a:cubicBezTo>
                  <a:pt x="4930" y="7906"/>
                  <a:pt x="4739" y="8013"/>
                  <a:pt x="4525" y="8013"/>
                </a:cubicBezTo>
                <a:cubicBezTo>
                  <a:pt x="4203" y="8013"/>
                  <a:pt x="3953" y="7740"/>
                  <a:pt x="3953" y="7430"/>
                </a:cubicBezTo>
                <a:cubicBezTo>
                  <a:pt x="3953" y="7120"/>
                  <a:pt x="4215" y="6847"/>
                  <a:pt x="4525" y="6847"/>
                </a:cubicBezTo>
                <a:cubicBezTo>
                  <a:pt x="4739" y="6847"/>
                  <a:pt x="4930" y="6954"/>
                  <a:pt x="5037" y="7132"/>
                </a:cubicBezTo>
                <a:cubicBezTo>
                  <a:pt x="5061" y="7192"/>
                  <a:pt x="5120" y="7216"/>
                  <a:pt x="5180" y="7216"/>
                </a:cubicBezTo>
                <a:lnTo>
                  <a:pt x="5585" y="7216"/>
                </a:lnTo>
                <a:cubicBezTo>
                  <a:pt x="5692" y="7216"/>
                  <a:pt x="5763" y="7144"/>
                  <a:pt x="5763" y="7037"/>
                </a:cubicBezTo>
                <a:lnTo>
                  <a:pt x="5763" y="5811"/>
                </a:lnTo>
                <a:lnTo>
                  <a:pt x="6823" y="5811"/>
                </a:lnTo>
                <a:lnTo>
                  <a:pt x="6823" y="5942"/>
                </a:lnTo>
                <a:cubicBezTo>
                  <a:pt x="6585" y="6120"/>
                  <a:pt x="6454" y="6406"/>
                  <a:pt x="6454" y="6680"/>
                </a:cubicBezTo>
                <a:cubicBezTo>
                  <a:pt x="6454" y="7204"/>
                  <a:pt x="6870" y="7621"/>
                  <a:pt x="7382" y="7621"/>
                </a:cubicBezTo>
                <a:cubicBezTo>
                  <a:pt x="7906" y="7621"/>
                  <a:pt x="8323" y="7204"/>
                  <a:pt x="8323" y="6680"/>
                </a:cubicBezTo>
                <a:cubicBezTo>
                  <a:pt x="8323" y="6382"/>
                  <a:pt x="8192" y="6108"/>
                  <a:pt x="7954" y="5942"/>
                </a:cubicBezTo>
                <a:lnTo>
                  <a:pt x="7954" y="5811"/>
                </a:lnTo>
                <a:close/>
                <a:moveTo>
                  <a:pt x="3799" y="1"/>
                </a:moveTo>
                <a:cubicBezTo>
                  <a:pt x="3275" y="1"/>
                  <a:pt x="2858" y="417"/>
                  <a:pt x="2858" y="941"/>
                </a:cubicBezTo>
                <a:cubicBezTo>
                  <a:pt x="2858" y="1239"/>
                  <a:pt x="3001" y="1525"/>
                  <a:pt x="3239" y="1679"/>
                </a:cubicBezTo>
                <a:lnTo>
                  <a:pt x="3239" y="1822"/>
                </a:lnTo>
                <a:lnTo>
                  <a:pt x="2001" y="1822"/>
                </a:lnTo>
                <a:cubicBezTo>
                  <a:pt x="1894" y="1822"/>
                  <a:pt x="1822" y="1894"/>
                  <a:pt x="1822" y="2001"/>
                </a:cubicBezTo>
                <a:lnTo>
                  <a:pt x="1822" y="5608"/>
                </a:lnTo>
                <a:lnTo>
                  <a:pt x="1822" y="6847"/>
                </a:lnTo>
                <a:lnTo>
                  <a:pt x="1691" y="6847"/>
                </a:lnTo>
                <a:cubicBezTo>
                  <a:pt x="1513" y="6609"/>
                  <a:pt x="1227" y="6478"/>
                  <a:pt x="941" y="6478"/>
                </a:cubicBezTo>
                <a:cubicBezTo>
                  <a:pt x="417" y="6478"/>
                  <a:pt x="1" y="6894"/>
                  <a:pt x="1" y="7406"/>
                </a:cubicBezTo>
                <a:cubicBezTo>
                  <a:pt x="1" y="7930"/>
                  <a:pt x="417" y="8347"/>
                  <a:pt x="941" y="8347"/>
                </a:cubicBezTo>
                <a:cubicBezTo>
                  <a:pt x="1239" y="8347"/>
                  <a:pt x="1525" y="8216"/>
                  <a:pt x="1691" y="7978"/>
                </a:cubicBezTo>
                <a:lnTo>
                  <a:pt x="1822" y="7978"/>
                </a:lnTo>
                <a:lnTo>
                  <a:pt x="1822" y="9216"/>
                </a:lnTo>
                <a:cubicBezTo>
                  <a:pt x="1822" y="9311"/>
                  <a:pt x="1894" y="9395"/>
                  <a:pt x="2001" y="9395"/>
                </a:cubicBezTo>
                <a:lnTo>
                  <a:pt x="2620" y="9395"/>
                </a:lnTo>
                <a:cubicBezTo>
                  <a:pt x="2727" y="9395"/>
                  <a:pt x="2799" y="9311"/>
                  <a:pt x="2799" y="9216"/>
                </a:cubicBezTo>
                <a:cubicBezTo>
                  <a:pt x="2799" y="9109"/>
                  <a:pt x="2727" y="9037"/>
                  <a:pt x="2620" y="9037"/>
                </a:cubicBezTo>
                <a:lnTo>
                  <a:pt x="2179" y="9037"/>
                </a:lnTo>
                <a:lnTo>
                  <a:pt x="2179" y="7799"/>
                </a:lnTo>
                <a:cubicBezTo>
                  <a:pt x="2179" y="7692"/>
                  <a:pt x="2108" y="7621"/>
                  <a:pt x="2001" y="7621"/>
                </a:cubicBezTo>
                <a:lnTo>
                  <a:pt x="1596" y="7621"/>
                </a:lnTo>
                <a:cubicBezTo>
                  <a:pt x="1536" y="7621"/>
                  <a:pt x="1477" y="7644"/>
                  <a:pt x="1453" y="7704"/>
                </a:cubicBezTo>
                <a:cubicBezTo>
                  <a:pt x="1346" y="7882"/>
                  <a:pt x="1155" y="7990"/>
                  <a:pt x="941" y="7990"/>
                </a:cubicBezTo>
                <a:cubicBezTo>
                  <a:pt x="620" y="7990"/>
                  <a:pt x="358" y="7728"/>
                  <a:pt x="358" y="7406"/>
                </a:cubicBezTo>
                <a:cubicBezTo>
                  <a:pt x="358" y="7085"/>
                  <a:pt x="632" y="6835"/>
                  <a:pt x="941" y="6835"/>
                </a:cubicBezTo>
                <a:cubicBezTo>
                  <a:pt x="1155" y="6835"/>
                  <a:pt x="1346" y="6930"/>
                  <a:pt x="1453" y="7109"/>
                </a:cubicBezTo>
                <a:cubicBezTo>
                  <a:pt x="1477" y="7168"/>
                  <a:pt x="1536" y="7204"/>
                  <a:pt x="1596" y="7204"/>
                </a:cubicBezTo>
                <a:lnTo>
                  <a:pt x="2001" y="7204"/>
                </a:lnTo>
                <a:cubicBezTo>
                  <a:pt x="2108" y="7204"/>
                  <a:pt x="2179" y="7132"/>
                  <a:pt x="2179" y="7025"/>
                </a:cubicBezTo>
                <a:lnTo>
                  <a:pt x="2179" y="5787"/>
                </a:lnTo>
                <a:lnTo>
                  <a:pt x="3418" y="5787"/>
                </a:lnTo>
                <a:cubicBezTo>
                  <a:pt x="3513" y="5787"/>
                  <a:pt x="3596" y="5716"/>
                  <a:pt x="3596" y="5608"/>
                </a:cubicBezTo>
                <a:lnTo>
                  <a:pt x="3596" y="5204"/>
                </a:lnTo>
                <a:cubicBezTo>
                  <a:pt x="3596" y="5144"/>
                  <a:pt x="3561" y="5085"/>
                  <a:pt x="3501" y="5061"/>
                </a:cubicBezTo>
                <a:cubicBezTo>
                  <a:pt x="3322" y="4954"/>
                  <a:pt x="3215" y="4763"/>
                  <a:pt x="3215" y="4549"/>
                </a:cubicBezTo>
                <a:cubicBezTo>
                  <a:pt x="3215" y="4227"/>
                  <a:pt x="3489" y="3977"/>
                  <a:pt x="3799" y="3977"/>
                </a:cubicBezTo>
                <a:cubicBezTo>
                  <a:pt x="4132" y="3977"/>
                  <a:pt x="4382" y="4239"/>
                  <a:pt x="4382" y="4549"/>
                </a:cubicBezTo>
                <a:cubicBezTo>
                  <a:pt x="4382" y="4763"/>
                  <a:pt x="4275" y="4954"/>
                  <a:pt x="4096" y="5061"/>
                </a:cubicBezTo>
                <a:cubicBezTo>
                  <a:pt x="4037" y="5085"/>
                  <a:pt x="4013" y="5144"/>
                  <a:pt x="4013" y="5204"/>
                </a:cubicBezTo>
                <a:lnTo>
                  <a:pt x="4013" y="5608"/>
                </a:lnTo>
                <a:cubicBezTo>
                  <a:pt x="4013" y="5716"/>
                  <a:pt x="4084" y="5787"/>
                  <a:pt x="4192" y="5787"/>
                </a:cubicBezTo>
                <a:lnTo>
                  <a:pt x="5418" y="5787"/>
                </a:lnTo>
                <a:lnTo>
                  <a:pt x="5418" y="6847"/>
                </a:lnTo>
                <a:lnTo>
                  <a:pt x="5287" y="6847"/>
                </a:lnTo>
                <a:cubicBezTo>
                  <a:pt x="5108" y="6609"/>
                  <a:pt x="4823" y="6478"/>
                  <a:pt x="4549" y="6478"/>
                </a:cubicBezTo>
                <a:cubicBezTo>
                  <a:pt x="4025" y="6478"/>
                  <a:pt x="3608" y="6894"/>
                  <a:pt x="3608" y="7406"/>
                </a:cubicBezTo>
                <a:cubicBezTo>
                  <a:pt x="3608" y="7930"/>
                  <a:pt x="4025" y="8347"/>
                  <a:pt x="4549" y="8347"/>
                </a:cubicBezTo>
                <a:cubicBezTo>
                  <a:pt x="4846" y="8347"/>
                  <a:pt x="5120" y="8216"/>
                  <a:pt x="5287" y="7978"/>
                </a:cubicBezTo>
                <a:lnTo>
                  <a:pt x="5418" y="7978"/>
                </a:lnTo>
                <a:lnTo>
                  <a:pt x="5418" y="9037"/>
                </a:lnTo>
                <a:lnTo>
                  <a:pt x="3168" y="9037"/>
                </a:lnTo>
                <a:cubicBezTo>
                  <a:pt x="3072" y="9037"/>
                  <a:pt x="3001" y="9109"/>
                  <a:pt x="3001" y="9216"/>
                </a:cubicBezTo>
                <a:cubicBezTo>
                  <a:pt x="3001" y="9311"/>
                  <a:pt x="3072" y="9395"/>
                  <a:pt x="3168" y="9395"/>
                </a:cubicBezTo>
                <a:lnTo>
                  <a:pt x="6835" y="9395"/>
                </a:lnTo>
                <a:lnTo>
                  <a:pt x="6835" y="9526"/>
                </a:lnTo>
                <a:cubicBezTo>
                  <a:pt x="6597" y="9704"/>
                  <a:pt x="6466" y="9990"/>
                  <a:pt x="6466" y="10264"/>
                </a:cubicBezTo>
                <a:cubicBezTo>
                  <a:pt x="6466" y="10788"/>
                  <a:pt x="6882" y="11204"/>
                  <a:pt x="7406" y="11204"/>
                </a:cubicBezTo>
                <a:cubicBezTo>
                  <a:pt x="7918" y="11204"/>
                  <a:pt x="8335" y="10788"/>
                  <a:pt x="8335" y="10264"/>
                </a:cubicBezTo>
                <a:cubicBezTo>
                  <a:pt x="8335" y="9966"/>
                  <a:pt x="8204" y="9692"/>
                  <a:pt x="7966" y="9526"/>
                </a:cubicBezTo>
                <a:lnTo>
                  <a:pt x="7966" y="9395"/>
                </a:lnTo>
                <a:lnTo>
                  <a:pt x="9204" y="9395"/>
                </a:lnTo>
                <a:cubicBezTo>
                  <a:pt x="9311" y="9395"/>
                  <a:pt x="9383" y="9311"/>
                  <a:pt x="9383" y="9216"/>
                </a:cubicBezTo>
                <a:lnTo>
                  <a:pt x="9383" y="8002"/>
                </a:lnTo>
                <a:lnTo>
                  <a:pt x="9383" y="7787"/>
                </a:lnTo>
                <a:lnTo>
                  <a:pt x="9383" y="5596"/>
                </a:lnTo>
                <a:lnTo>
                  <a:pt x="9383" y="4358"/>
                </a:lnTo>
                <a:lnTo>
                  <a:pt x="9514" y="4358"/>
                </a:lnTo>
                <a:cubicBezTo>
                  <a:pt x="9692" y="4596"/>
                  <a:pt x="9978" y="4727"/>
                  <a:pt x="10264" y="4727"/>
                </a:cubicBezTo>
                <a:cubicBezTo>
                  <a:pt x="10776" y="4727"/>
                  <a:pt x="11192" y="4311"/>
                  <a:pt x="11192" y="3799"/>
                </a:cubicBezTo>
                <a:cubicBezTo>
                  <a:pt x="11192" y="3287"/>
                  <a:pt x="10776" y="2858"/>
                  <a:pt x="10264" y="2858"/>
                </a:cubicBezTo>
                <a:cubicBezTo>
                  <a:pt x="9966" y="2858"/>
                  <a:pt x="9680" y="2989"/>
                  <a:pt x="9514" y="3227"/>
                </a:cubicBezTo>
                <a:lnTo>
                  <a:pt x="9383" y="3227"/>
                </a:lnTo>
                <a:lnTo>
                  <a:pt x="9383" y="2001"/>
                </a:lnTo>
                <a:cubicBezTo>
                  <a:pt x="9383" y="1894"/>
                  <a:pt x="9311" y="1822"/>
                  <a:pt x="9204" y="1822"/>
                </a:cubicBezTo>
                <a:lnTo>
                  <a:pt x="8609" y="1822"/>
                </a:lnTo>
                <a:cubicBezTo>
                  <a:pt x="8502" y="1822"/>
                  <a:pt x="8430" y="1894"/>
                  <a:pt x="8430" y="2001"/>
                </a:cubicBezTo>
                <a:cubicBezTo>
                  <a:pt x="8430" y="2096"/>
                  <a:pt x="8502" y="2179"/>
                  <a:pt x="8609" y="2179"/>
                </a:cubicBezTo>
                <a:lnTo>
                  <a:pt x="9026" y="2179"/>
                </a:lnTo>
                <a:lnTo>
                  <a:pt x="9026" y="3406"/>
                </a:lnTo>
                <a:cubicBezTo>
                  <a:pt x="9026" y="3513"/>
                  <a:pt x="9097" y="3584"/>
                  <a:pt x="9204" y="3584"/>
                </a:cubicBezTo>
                <a:lnTo>
                  <a:pt x="9609" y="3584"/>
                </a:lnTo>
                <a:cubicBezTo>
                  <a:pt x="9668" y="3584"/>
                  <a:pt x="9728" y="3561"/>
                  <a:pt x="9752" y="3501"/>
                </a:cubicBezTo>
                <a:cubicBezTo>
                  <a:pt x="9859" y="3322"/>
                  <a:pt x="10049" y="3215"/>
                  <a:pt x="10264" y="3215"/>
                </a:cubicBezTo>
                <a:cubicBezTo>
                  <a:pt x="10585" y="3215"/>
                  <a:pt x="10835" y="3489"/>
                  <a:pt x="10835" y="3799"/>
                </a:cubicBezTo>
                <a:cubicBezTo>
                  <a:pt x="10835" y="4120"/>
                  <a:pt x="10573" y="4382"/>
                  <a:pt x="10264" y="4382"/>
                </a:cubicBezTo>
                <a:cubicBezTo>
                  <a:pt x="10049" y="4382"/>
                  <a:pt x="9859" y="4275"/>
                  <a:pt x="9752" y="4096"/>
                </a:cubicBezTo>
                <a:cubicBezTo>
                  <a:pt x="9728" y="4037"/>
                  <a:pt x="9668" y="4001"/>
                  <a:pt x="9609" y="4001"/>
                </a:cubicBezTo>
                <a:lnTo>
                  <a:pt x="9204" y="4001"/>
                </a:lnTo>
                <a:cubicBezTo>
                  <a:pt x="9097" y="4001"/>
                  <a:pt x="9026" y="4084"/>
                  <a:pt x="9026" y="4180"/>
                </a:cubicBezTo>
                <a:lnTo>
                  <a:pt x="9026" y="5418"/>
                </a:lnTo>
                <a:lnTo>
                  <a:pt x="7787" y="5418"/>
                </a:lnTo>
                <a:cubicBezTo>
                  <a:pt x="7680" y="5418"/>
                  <a:pt x="7609" y="5489"/>
                  <a:pt x="7609" y="5596"/>
                </a:cubicBezTo>
                <a:lnTo>
                  <a:pt x="7609" y="6001"/>
                </a:lnTo>
                <a:cubicBezTo>
                  <a:pt x="7609" y="6061"/>
                  <a:pt x="7644" y="6120"/>
                  <a:pt x="7704" y="6144"/>
                </a:cubicBezTo>
                <a:cubicBezTo>
                  <a:pt x="7883" y="6251"/>
                  <a:pt x="7978" y="6442"/>
                  <a:pt x="7978" y="6656"/>
                </a:cubicBezTo>
                <a:cubicBezTo>
                  <a:pt x="7978" y="6978"/>
                  <a:pt x="7716" y="7240"/>
                  <a:pt x="7406" y="7240"/>
                </a:cubicBezTo>
                <a:cubicBezTo>
                  <a:pt x="7073" y="7240"/>
                  <a:pt x="6823" y="6966"/>
                  <a:pt x="6823" y="6656"/>
                </a:cubicBezTo>
                <a:cubicBezTo>
                  <a:pt x="6823" y="6442"/>
                  <a:pt x="6930" y="6251"/>
                  <a:pt x="7109" y="6144"/>
                </a:cubicBezTo>
                <a:cubicBezTo>
                  <a:pt x="7168" y="6120"/>
                  <a:pt x="7192" y="6061"/>
                  <a:pt x="7192" y="6001"/>
                </a:cubicBezTo>
                <a:lnTo>
                  <a:pt x="7192" y="5596"/>
                </a:lnTo>
                <a:cubicBezTo>
                  <a:pt x="7192" y="5489"/>
                  <a:pt x="7121" y="5418"/>
                  <a:pt x="7013" y="5418"/>
                </a:cubicBezTo>
                <a:lnTo>
                  <a:pt x="5775" y="5418"/>
                </a:lnTo>
                <a:lnTo>
                  <a:pt x="5775" y="4358"/>
                </a:lnTo>
                <a:lnTo>
                  <a:pt x="5918" y="4358"/>
                </a:lnTo>
                <a:cubicBezTo>
                  <a:pt x="6097" y="4596"/>
                  <a:pt x="6370" y="4739"/>
                  <a:pt x="6656" y="4739"/>
                </a:cubicBezTo>
                <a:cubicBezTo>
                  <a:pt x="7180" y="4739"/>
                  <a:pt x="7597" y="4323"/>
                  <a:pt x="7597" y="3799"/>
                </a:cubicBezTo>
                <a:cubicBezTo>
                  <a:pt x="7597" y="3275"/>
                  <a:pt x="7180" y="2858"/>
                  <a:pt x="6656" y="2858"/>
                </a:cubicBezTo>
                <a:cubicBezTo>
                  <a:pt x="6359" y="2858"/>
                  <a:pt x="6073" y="2989"/>
                  <a:pt x="5918" y="3227"/>
                </a:cubicBezTo>
                <a:lnTo>
                  <a:pt x="5775" y="3227"/>
                </a:lnTo>
                <a:lnTo>
                  <a:pt x="5775" y="2179"/>
                </a:lnTo>
                <a:lnTo>
                  <a:pt x="8025" y="2179"/>
                </a:lnTo>
                <a:cubicBezTo>
                  <a:pt x="8133" y="2179"/>
                  <a:pt x="8204" y="2096"/>
                  <a:pt x="8204" y="2001"/>
                </a:cubicBezTo>
                <a:cubicBezTo>
                  <a:pt x="8204" y="1894"/>
                  <a:pt x="8133" y="1822"/>
                  <a:pt x="8025" y="1822"/>
                </a:cubicBezTo>
                <a:lnTo>
                  <a:pt x="4370" y="1822"/>
                </a:lnTo>
                <a:lnTo>
                  <a:pt x="4370" y="1679"/>
                </a:lnTo>
                <a:cubicBezTo>
                  <a:pt x="4608" y="1501"/>
                  <a:pt x="4739" y="1227"/>
                  <a:pt x="4739" y="941"/>
                </a:cubicBezTo>
                <a:cubicBezTo>
                  <a:pt x="4739" y="417"/>
                  <a:pt x="4323" y="1"/>
                  <a:pt x="37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5" name="Group 4">
            <a:extLst>
              <a:ext uri="{FF2B5EF4-FFF2-40B4-BE49-F238E27FC236}">
                <a16:creationId xmlns:a16="http://schemas.microsoft.com/office/drawing/2014/main" id="{45570B20-2D35-13DA-55F1-16F0845B4A24}"/>
              </a:ext>
            </a:extLst>
          </p:cNvPr>
          <p:cNvGrpSpPr/>
          <p:nvPr/>
        </p:nvGrpSpPr>
        <p:grpSpPr>
          <a:xfrm>
            <a:off x="196981" y="1963413"/>
            <a:ext cx="1584906" cy="1142720"/>
            <a:chOff x="126533" y="2307384"/>
            <a:chExt cx="1585370" cy="1142720"/>
          </a:xfrm>
        </p:grpSpPr>
        <p:pic>
          <p:nvPicPr>
            <p:cNvPr id="3" name="Picture 2">
              <a:extLst>
                <a:ext uri="{FF2B5EF4-FFF2-40B4-BE49-F238E27FC236}">
                  <a16:creationId xmlns:a16="http://schemas.microsoft.com/office/drawing/2014/main" id="{F6C23F2B-AA36-576A-9A52-2DE76FFC3FE6}"/>
                </a:ext>
              </a:extLst>
            </p:cNvPr>
            <p:cNvPicPr>
              <a:picLocks noChangeAspect="1"/>
            </p:cNvPicPr>
            <p:nvPr/>
          </p:nvPicPr>
          <p:blipFill>
            <a:blip r:embed="rId3"/>
            <a:stretch>
              <a:fillRect/>
            </a:stretch>
          </p:blipFill>
          <p:spPr>
            <a:xfrm>
              <a:off x="709461" y="2688291"/>
              <a:ext cx="380906" cy="380906"/>
            </a:xfrm>
            <a:prstGeom prst="rect">
              <a:avLst/>
            </a:prstGeom>
          </p:spPr>
        </p:pic>
        <p:sp>
          <p:nvSpPr>
            <p:cNvPr id="4" name="TextBox 3">
              <a:extLst>
                <a:ext uri="{FF2B5EF4-FFF2-40B4-BE49-F238E27FC236}">
                  <a16:creationId xmlns:a16="http://schemas.microsoft.com/office/drawing/2014/main" id="{4C6662B1-AE24-5438-8D24-35E666232FC2}"/>
                </a:ext>
              </a:extLst>
            </p:cNvPr>
            <p:cNvSpPr txBox="1"/>
            <p:nvPr/>
          </p:nvSpPr>
          <p:spPr>
            <a:xfrm>
              <a:off x="126533" y="2988439"/>
              <a:ext cx="1585370" cy="461665"/>
            </a:xfrm>
            <a:prstGeom prst="rect">
              <a:avLst/>
            </a:prstGeom>
            <a:noFill/>
          </p:spPr>
          <p:txBody>
            <a:bodyPr wrap="square" lIns="91440" tIns="45720" rIns="91440" bIns="45720" rtlCol="0" anchor="t">
              <a:spAutoFit/>
            </a:bodyPr>
            <a:lstStyle/>
            <a:p>
              <a:pPr algn="ctr"/>
              <a:r>
                <a:rPr lang="en-US" sz="1200" dirty="0">
                  <a:solidFill>
                    <a:schemeClr val="bg1"/>
                  </a:solidFill>
                  <a:latin typeface="Times New Roman"/>
                  <a:cs typeface="Times New Roman"/>
                </a:rPr>
                <a:t>Cryptocurrency Trading Data (Kaggle)</a:t>
              </a:r>
              <a:endParaRPr lang="en-US" sz="900" dirty="0"/>
            </a:p>
          </p:txBody>
        </p:sp>
        <p:pic>
          <p:nvPicPr>
            <p:cNvPr id="1026" name="Picture 2" descr="Kaggle, logo, logos icon - Free download on Iconfinder">
              <a:extLst>
                <a:ext uri="{FF2B5EF4-FFF2-40B4-BE49-F238E27FC236}">
                  <a16:creationId xmlns:a16="http://schemas.microsoft.com/office/drawing/2014/main" id="{57101975-90B7-E15C-1C2F-FC03179A32D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316" y="2307384"/>
              <a:ext cx="380907" cy="38090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3" name="Group 22">
            <a:extLst>
              <a:ext uri="{FF2B5EF4-FFF2-40B4-BE49-F238E27FC236}">
                <a16:creationId xmlns:a16="http://schemas.microsoft.com/office/drawing/2014/main" id="{EEA5F0E3-BDFC-5B82-C024-87AFE65A6790}"/>
              </a:ext>
            </a:extLst>
          </p:cNvPr>
          <p:cNvGrpSpPr/>
          <p:nvPr/>
        </p:nvGrpSpPr>
        <p:grpSpPr>
          <a:xfrm>
            <a:off x="2552063" y="2066222"/>
            <a:ext cx="1837600" cy="1224577"/>
            <a:chOff x="3534500" y="2681679"/>
            <a:chExt cx="1837600" cy="1224577"/>
          </a:xfrm>
        </p:grpSpPr>
        <p:pic>
          <p:nvPicPr>
            <p:cNvPr id="1028" name="Picture 4" descr="Missing data on analytics line graphic - Free business icons">
              <a:extLst>
                <a:ext uri="{FF2B5EF4-FFF2-40B4-BE49-F238E27FC236}">
                  <a16:creationId xmlns:a16="http://schemas.microsoft.com/office/drawing/2014/main" id="{AAC58738-DDB8-9E4C-3F15-3BFEC1A17EDA}"/>
                </a:ext>
              </a:extLst>
            </p:cNvPr>
            <p:cNvPicPr>
              <a:picLocks noChangeAspect="1" noChangeArrowheads="1"/>
            </p:cNvPicPr>
            <p:nvPr/>
          </p:nvPicPr>
          <p:blipFill>
            <a:blip r:embed="rId5">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237300" y="2681679"/>
              <a:ext cx="432000" cy="432000"/>
            </a:xfrm>
            <a:prstGeom prst="rect">
              <a:avLst/>
            </a:prstGeom>
            <a:solidFill>
              <a:schemeClr val="bg1"/>
            </a:solidFill>
          </p:spPr>
        </p:pic>
        <p:sp>
          <p:nvSpPr>
            <p:cNvPr id="22" name="TextBox 21">
              <a:extLst>
                <a:ext uri="{FF2B5EF4-FFF2-40B4-BE49-F238E27FC236}">
                  <a16:creationId xmlns:a16="http://schemas.microsoft.com/office/drawing/2014/main" id="{A914389E-CFF7-3A5B-6A03-E369DE0307D6}"/>
                </a:ext>
              </a:extLst>
            </p:cNvPr>
            <p:cNvSpPr txBox="1"/>
            <p:nvPr/>
          </p:nvSpPr>
          <p:spPr>
            <a:xfrm>
              <a:off x="3534500" y="3075259"/>
              <a:ext cx="1837600" cy="830997"/>
            </a:xfrm>
            <a:prstGeom prst="rect">
              <a:avLst/>
            </a:prstGeom>
            <a:noFill/>
          </p:spPr>
          <p:txBody>
            <a:bodyPr wrap="square" lIns="91440" tIns="45720" rIns="91440" bIns="45720" rtlCol="0" anchor="t">
              <a:spAutoFit/>
            </a:bodyPr>
            <a:lstStyle/>
            <a:p>
              <a:pPr algn="ctr"/>
              <a:r>
                <a:rPr lang="en-US" sz="1200" dirty="0">
                  <a:solidFill>
                    <a:schemeClr val="bg1"/>
                  </a:solidFill>
                  <a:latin typeface="Times New Roman"/>
                  <a:cs typeface="Times New Roman"/>
                </a:rPr>
                <a:t>Missing Value </a:t>
              </a:r>
            </a:p>
            <a:p>
              <a:pPr algn="ctr"/>
              <a:r>
                <a:rPr lang="en-US" sz="1200" dirty="0">
                  <a:solidFill>
                    <a:schemeClr val="bg1"/>
                  </a:solidFill>
                  <a:latin typeface="Times New Roman"/>
                  <a:cs typeface="Times New Roman"/>
                </a:rPr>
                <a:t>Treatment (rolling </a:t>
              </a:r>
            </a:p>
            <a:p>
              <a:pPr algn="ctr"/>
              <a:r>
                <a:rPr lang="en-US" sz="1200" dirty="0">
                  <a:solidFill>
                    <a:schemeClr val="bg1"/>
                  </a:solidFill>
                  <a:latin typeface="Times New Roman"/>
                  <a:cs typeface="Times New Roman"/>
                </a:rPr>
                <a:t>mean, linear </a:t>
              </a:r>
            </a:p>
            <a:p>
              <a:pPr algn="ctr"/>
              <a:r>
                <a:rPr lang="en-US" sz="1200" dirty="0">
                  <a:solidFill>
                    <a:schemeClr val="bg1"/>
                  </a:solidFill>
                  <a:latin typeface="Times New Roman"/>
                  <a:cs typeface="Times New Roman"/>
                </a:rPr>
                <a:t>interpolation)</a:t>
              </a:r>
              <a:endParaRPr lang="en-US" sz="900" dirty="0"/>
            </a:p>
          </p:txBody>
        </p:sp>
      </p:grpSp>
      <p:grpSp>
        <p:nvGrpSpPr>
          <p:cNvPr id="25" name="Group 24">
            <a:extLst>
              <a:ext uri="{FF2B5EF4-FFF2-40B4-BE49-F238E27FC236}">
                <a16:creationId xmlns:a16="http://schemas.microsoft.com/office/drawing/2014/main" id="{55B5054B-EB8C-A786-69E1-23883670688F}"/>
              </a:ext>
            </a:extLst>
          </p:cNvPr>
          <p:cNvGrpSpPr/>
          <p:nvPr/>
        </p:nvGrpSpPr>
        <p:grpSpPr>
          <a:xfrm>
            <a:off x="3748779" y="3007522"/>
            <a:ext cx="1837600" cy="1205978"/>
            <a:chOff x="5178965" y="2852329"/>
            <a:chExt cx="1837600" cy="1205978"/>
          </a:xfrm>
        </p:grpSpPr>
        <p:pic>
          <p:nvPicPr>
            <p:cNvPr id="1030" name="Picture 6" descr="Time Series Icons - Free SVG &amp; PNG Time Series Images - Noun Project">
              <a:extLst>
                <a:ext uri="{FF2B5EF4-FFF2-40B4-BE49-F238E27FC236}">
                  <a16:creationId xmlns:a16="http://schemas.microsoft.com/office/drawing/2014/main" id="{ECE9793C-3BEA-4F9B-8E93-B192254DBE7A}"/>
                </a:ext>
              </a:extLst>
            </p:cNvPr>
            <p:cNvPicPr>
              <a:picLocks noChangeAspect="1" noChangeArrowheads="1"/>
            </p:cNvPicPr>
            <p:nvPr/>
          </p:nvPicPr>
          <p:blipFill>
            <a:blip r:embed="rId6">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919865" y="2852329"/>
              <a:ext cx="432000" cy="432000"/>
            </a:xfrm>
            <a:prstGeom prst="rect">
              <a:avLst/>
            </a:prstGeom>
            <a:solidFill>
              <a:schemeClr val="bg1"/>
            </a:solidFill>
          </p:spPr>
        </p:pic>
        <p:sp>
          <p:nvSpPr>
            <p:cNvPr id="24" name="TextBox 23">
              <a:extLst>
                <a:ext uri="{FF2B5EF4-FFF2-40B4-BE49-F238E27FC236}">
                  <a16:creationId xmlns:a16="http://schemas.microsoft.com/office/drawing/2014/main" id="{71DBF28D-CF51-A4C1-9732-490F36AFADA8}"/>
                </a:ext>
              </a:extLst>
            </p:cNvPr>
            <p:cNvSpPr txBox="1"/>
            <p:nvPr/>
          </p:nvSpPr>
          <p:spPr>
            <a:xfrm>
              <a:off x="5178965" y="3227310"/>
              <a:ext cx="1837600" cy="830997"/>
            </a:xfrm>
            <a:prstGeom prst="rect">
              <a:avLst/>
            </a:prstGeom>
            <a:noFill/>
          </p:spPr>
          <p:txBody>
            <a:bodyPr wrap="square" lIns="91440" tIns="45720" rIns="91440" bIns="45720" rtlCol="0" anchor="t">
              <a:spAutoFit/>
            </a:bodyPr>
            <a:lstStyle/>
            <a:p>
              <a:pPr algn="ctr"/>
              <a:r>
                <a:rPr lang="en-US" sz="1200" dirty="0">
                  <a:solidFill>
                    <a:schemeClr val="bg1"/>
                  </a:solidFill>
                  <a:latin typeface="Times New Roman"/>
                  <a:cs typeface="Times New Roman"/>
                </a:rPr>
                <a:t>Data Normalization &amp; Time series data preparation (sequence length = 15)</a:t>
              </a:r>
              <a:endParaRPr lang="en-US" sz="900" dirty="0"/>
            </a:p>
          </p:txBody>
        </p:sp>
      </p:grpSp>
      <p:grpSp>
        <p:nvGrpSpPr>
          <p:cNvPr id="29" name="Group 28">
            <a:extLst>
              <a:ext uri="{FF2B5EF4-FFF2-40B4-BE49-F238E27FC236}">
                <a16:creationId xmlns:a16="http://schemas.microsoft.com/office/drawing/2014/main" id="{79029AC1-5E57-0320-9EB5-F3D1DE059D89}"/>
              </a:ext>
            </a:extLst>
          </p:cNvPr>
          <p:cNvGrpSpPr/>
          <p:nvPr/>
        </p:nvGrpSpPr>
        <p:grpSpPr>
          <a:xfrm>
            <a:off x="1536974" y="3001704"/>
            <a:ext cx="1448793" cy="850787"/>
            <a:chOff x="5536205" y="1372368"/>
            <a:chExt cx="1448793" cy="850787"/>
          </a:xfrm>
        </p:grpSpPr>
        <p:pic>
          <p:nvPicPr>
            <p:cNvPr id="26" name="Picture 25">
              <a:extLst>
                <a:ext uri="{FF2B5EF4-FFF2-40B4-BE49-F238E27FC236}">
                  <a16:creationId xmlns:a16="http://schemas.microsoft.com/office/drawing/2014/main" id="{01D95794-07A0-F55E-453F-1DB63E279461}"/>
                </a:ext>
              </a:extLst>
            </p:cNvPr>
            <p:cNvPicPr>
              <a:picLocks noChangeAspect="1"/>
            </p:cNvPicPr>
            <p:nvPr/>
          </p:nvPicPr>
          <p:blipFill>
            <a:blip r:embed="rId7">
              <a:duotone>
                <a:schemeClr val="accent5">
                  <a:shade val="45000"/>
                  <a:satMod val="135000"/>
                </a:schemeClr>
                <a:prstClr val="white"/>
              </a:duotone>
            </a:blip>
            <a:stretch>
              <a:fillRect/>
            </a:stretch>
          </p:blipFill>
          <p:spPr>
            <a:xfrm>
              <a:off x="6044603" y="1372368"/>
              <a:ext cx="432000" cy="432000"/>
            </a:xfrm>
            <a:prstGeom prst="rect">
              <a:avLst/>
            </a:prstGeom>
            <a:solidFill>
              <a:schemeClr val="bg1"/>
            </a:solidFill>
          </p:spPr>
        </p:pic>
        <p:sp>
          <p:nvSpPr>
            <p:cNvPr id="28" name="TextBox 27">
              <a:extLst>
                <a:ext uri="{FF2B5EF4-FFF2-40B4-BE49-F238E27FC236}">
                  <a16:creationId xmlns:a16="http://schemas.microsoft.com/office/drawing/2014/main" id="{4A3ABCBB-CB39-CEB2-651C-D08CEA98FC44}"/>
                </a:ext>
              </a:extLst>
            </p:cNvPr>
            <p:cNvSpPr txBox="1"/>
            <p:nvPr/>
          </p:nvSpPr>
          <p:spPr>
            <a:xfrm>
              <a:off x="5536205" y="1761490"/>
              <a:ext cx="1448793" cy="461665"/>
            </a:xfrm>
            <a:prstGeom prst="rect">
              <a:avLst/>
            </a:prstGeom>
            <a:noFill/>
          </p:spPr>
          <p:txBody>
            <a:bodyPr wrap="square" lIns="91440" tIns="45720" rIns="91440" bIns="45720" rtlCol="0" anchor="t">
              <a:spAutoFit/>
            </a:bodyPr>
            <a:lstStyle/>
            <a:p>
              <a:pPr algn="ctr"/>
              <a:r>
                <a:rPr lang="en-US" sz="1200" dirty="0">
                  <a:solidFill>
                    <a:schemeClr val="bg1"/>
                  </a:solidFill>
                  <a:latin typeface="Times New Roman"/>
                  <a:cs typeface="Times New Roman"/>
                </a:rPr>
                <a:t>Exploratory Data Analysis</a:t>
              </a:r>
              <a:endParaRPr lang="en-US" sz="900" dirty="0"/>
            </a:p>
          </p:txBody>
        </p:sp>
      </p:grpSp>
      <p:grpSp>
        <p:nvGrpSpPr>
          <p:cNvPr id="32" name="Group 31">
            <a:extLst>
              <a:ext uri="{FF2B5EF4-FFF2-40B4-BE49-F238E27FC236}">
                <a16:creationId xmlns:a16="http://schemas.microsoft.com/office/drawing/2014/main" id="{56A4CEF2-504A-8C80-3B57-B7D206E43B68}"/>
              </a:ext>
            </a:extLst>
          </p:cNvPr>
          <p:cNvGrpSpPr/>
          <p:nvPr/>
        </p:nvGrpSpPr>
        <p:grpSpPr>
          <a:xfrm>
            <a:off x="7595739" y="2091824"/>
            <a:ext cx="1257955" cy="657678"/>
            <a:chOff x="4589383" y="3928830"/>
            <a:chExt cx="1257955" cy="657678"/>
          </a:xfrm>
        </p:grpSpPr>
        <p:pic>
          <p:nvPicPr>
            <p:cNvPr id="30" name="Picture 29">
              <a:extLst>
                <a:ext uri="{FF2B5EF4-FFF2-40B4-BE49-F238E27FC236}">
                  <a16:creationId xmlns:a16="http://schemas.microsoft.com/office/drawing/2014/main" id="{CDEFAA55-8A92-7CD6-9E6C-C4470EE3678F}"/>
                </a:ext>
              </a:extLst>
            </p:cNvPr>
            <p:cNvPicPr>
              <a:picLocks noChangeAspect="1"/>
            </p:cNvPicPr>
            <p:nvPr/>
          </p:nvPicPr>
          <p:blipFill>
            <a:blip r:embed="rId8">
              <a:duotone>
                <a:schemeClr val="accent5">
                  <a:shade val="45000"/>
                  <a:satMod val="135000"/>
                </a:schemeClr>
                <a:prstClr val="white"/>
              </a:duotone>
            </a:blip>
            <a:stretch>
              <a:fillRect/>
            </a:stretch>
          </p:blipFill>
          <p:spPr>
            <a:xfrm>
              <a:off x="5002360" y="3928830"/>
              <a:ext cx="432000" cy="432000"/>
            </a:xfrm>
            <a:prstGeom prst="rect">
              <a:avLst/>
            </a:prstGeom>
            <a:solidFill>
              <a:schemeClr val="bg1"/>
            </a:solidFill>
          </p:spPr>
        </p:pic>
        <p:sp>
          <p:nvSpPr>
            <p:cNvPr id="31" name="TextBox 30">
              <a:extLst>
                <a:ext uri="{FF2B5EF4-FFF2-40B4-BE49-F238E27FC236}">
                  <a16:creationId xmlns:a16="http://schemas.microsoft.com/office/drawing/2014/main" id="{5F84F10B-5068-CC60-80C5-742A622327FE}"/>
                </a:ext>
              </a:extLst>
            </p:cNvPr>
            <p:cNvSpPr txBox="1"/>
            <p:nvPr/>
          </p:nvSpPr>
          <p:spPr>
            <a:xfrm>
              <a:off x="4589383" y="4309509"/>
              <a:ext cx="1257955" cy="276999"/>
            </a:xfrm>
            <a:prstGeom prst="rect">
              <a:avLst/>
            </a:prstGeom>
            <a:noFill/>
          </p:spPr>
          <p:txBody>
            <a:bodyPr wrap="square" lIns="91440" tIns="45720" rIns="91440" bIns="45720" rtlCol="0" anchor="t">
              <a:spAutoFit/>
            </a:bodyPr>
            <a:lstStyle/>
            <a:p>
              <a:pPr algn="ctr"/>
              <a:r>
                <a:rPr lang="en-US" sz="1200" dirty="0">
                  <a:solidFill>
                    <a:schemeClr val="bg1"/>
                  </a:solidFill>
                  <a:latin typeface="Times New Roman"/>
                  <a:cs typeface="Times New Roman"/>
                </a:rPr>
                <a:t>Results</a:t>
              </a:r>
              <a:endParaRPr lang="en-US" sz="900" dirty="0"/>
            </a:p>
          </p:txBody>
        </p:sp>
      </p:grpSp>
      <p:grpSp>
        <p:nvGrpSpPr>
          <p:cNvPr id="35" name="Group 34">
            <a:extLst>
              <a:ext uri="{FF2B5EF4-FFF2-40B4-BE49-F238E27FC236}">
                <a16:creationId xmlns:a16="http://schemas.microsoft.com/office/drawing/2014/main" id="{713D2EB2-DDD4-CFC8-194B-1DF5296FF733}"/>
              </a:ext>
            </a:extLst>
          </p:cNvPr>
          <p:cNvGrpSpPr/>
          <p:nvPr/>
        </p:nvGrpSpPr>
        <p:grpSpPr>
          <a:xfrm>
            <a:off x="5029737" y="2091824"/>
            <a:ext cx="1837600" cy="1039828"/>
            <a:chOff x="5257633" y="2549223"/>
            <a:chExt cx="1837600" cy="1039828"/>
          </a:xfrm>
        </p:grpSpPr>
        <p:pic>
          <p:nvPicPr>
            <p:cNvPr id="33" name="Picture 32">
              <a:extLst>
                <a:ext uri="{FF2B5EF4-FFF2-40B4-BE49-F238E27FC236}">
                  <a16:creationId xmlns:a16="http://schemas.microsoft.com/office/drawing/2014/main" id="{0129E894-D161-C5F5-AAD0-6196ABE7EDF0}"/>
                </a:ext>
              </a:extLst>
            </p:cNvPr>
            <p:cNvPicPr>
              <a:picLocks noChangeAspect="1"/>
            </p:cNvPicPr>
            <p:nvPr/>
          </p:nvPicPr>
          <p:blipFill>
            <a:blip r:embed="rId9">
              <a:duotone>
                <a:schemeClr val="accent5">
                  <a:shade val="45000"/>
                  <a:satMod val="135000"/>
                </a:schemeClr>
                <a:prstClr val="white"/>
              </a:duotone>
            </a:blip>
            <a:stretch>
              <a:fillRect/>
            </a:stretch>
          </p:blipFill>
          <p:spPr>
            <a:xfrm>
              <a:off x="5960433" y="2549223"/>
              <a:ext cx="432000" cy="432000"/>
            </a:xfrm>
            <a:prstGeom prst="rect">
              <a:avLst/>
            </a:prstGeom>
            <a:solidFill>
              <a:schemeClr val="bg1"/>
            </a:solidFill>
          </p:spPr>
        </p:pic>
        <p:sp>
          <p:nvSpPr>
            <p:cNvPr id="34" name="TextBox 33">
              <a:extLst>
                <a:ext uri="{FF2B5EF4-FFF2-40B4-BE49-F238E27FC236}">
                  <a16:creationId xmlns:a16="http://schemas.microsoft.com/office/drawing/2014/main" id="{8D6D8F83-004D-4CCB-F0CA-13F1B2F51320}"/>
                </a:ext>
              </a:extLst>
            </p:cNvPr>
            <p:cNvSpPr txBox="1"/>
            <p:nvPr/>
          </p:nvSpPr>
          <p:spPr>
            <a:xfrm>
              <a:off x="5257633" y="2942720"/>
              <a:ext cx="1837600" cy="646331"/>
            </a:xfrm>
            <a:prstGeom prst="rect">
              <a:avLst/>
            </a:prstGeom>
            <a:noFill/>
          </p:spPr>
          <p:txBody>
            <a:bodyPr wrap="square" lIns="91440" tIns="45720" rIns="91440" bIns="45720" rtlCol="0" anchor="t">
              <a:spAutoFit/>
            </a:bodyPr>
            <a:lstStyle/>
            <a:p>
              <a:pPr algn="ctr"/>
              <a:r>
                <a:rPr lang="en-US" sz="1200" dirty="0">
                  <a:solidFill>
                    <a:schemeClr val="bg1"/>
                  </a:solidFill>
                  <a:latin typeface="Times New Roman"/>
                  <a:cs typeface="Times New Roman"/>
                </a:rPr>
                <a:t>Train-Test-Valid Split maintaining temporality (80-10-10)</a:t>
              </a:r>
              <a:endParaRPr lang="en-US" sz="900" dirty="0"/>
            </a:p>
          </p:txBody>
        </p:sp>
      </p:grpSp>
      <p:grpSp>
        <p:nvGrpSpPr>
          <p:cNvPr id="38" name="Group 37">
            <a:extLst>
              <a:ext uri="{FF2B5EF4-FFF2-40B4-BE49-F238E27FC236}">
                <a16:creationId xmlns:a16="http://schemas.microsoft.com/office/drawing/2014/main" id="{79EDA410-D007-52C5-C899-B95D5FA53B99}"/>
              </a:ext>
            </a:extLst>
          </p:cNvPr>
          <p:cNvGrpSpPr/>
          <p:nvPr/>
        </p:nvGrpSpPr>
        <p:grpSpPr>
          <a:xfrm>
            <a:off x="6320527" y="3001704"/>
            <a:ext cx="1257955" cy="832435"/>
            <a:chOff x="5602546" y="508151"/>
            <a:chExt cx="1257955" cy="832435"/>
          </a:xfrm>
        </p:grpSpPr>
        <p:pic>
          <p:nvPicPr>
            <p:cNvPr id="36" name="Picture 35">
              <a:extLst>
                <a:ext uri="{FF2B5EF4-FFF2-40B4-BE49-F238E27FC236}">
                  <a16:creationId xmlns:a16="http://schemas.microsoft.com/office/drawing/2014/main" id="{5106E49A-C502-E27A-8559-21281875B702}"/>
                </a:ext>
              </a:extLst>
            </p:cNvPr>
            <p:cNvPicPr>
              <a:picLocks noChangeAspect="1"/>
            </p:cNvPicPr>
            <p:nvPr/>
          </p:nvPicPr>
          <p:blipFill>
            <a:blip r:embed="rId10">
              <a:duotone>
                <a:schemeClr val="accent5">
                  <a:shade val="45000"/>
                  <a:satMod val="135000"/>
                </a:schemeClr>
                <a:prstClr val="white"/>
              </a:duotone>
            </a:blip>
            <a:stretch>
              <a:fillRect/>
            </a:stretch>
          </p:blipFill>
          <p:spPr>
            <a:xfrm>
              <a:off x="6015523" y="508151"/>
              <a:ext cx="432000" cy="432000"/>
            </a:xfrm>
            <a:prstGeom prst="rect">
              <a:avLst/>
            </a:prstGeom>
            <a:solidFill>
              <a:schemeClr val="bg1"/>
            </a:solidFill>
          </p:spPr>
        </p:pic>
        <p:sp>
          <p:nvSpPr>
            <p:cNvPr id="37" name="TextBox 36">
              <a:extLst>
                <a:ext uri="{FF2B5EF4-FFF2-40B4-BE49-F238E27FC236}">
                  <a16:creationId xmlns:a16="http://schemas.microsoft.com/office/drawing/2014/main" id="{A3E08708-B105-CC40-7FD9-9678B384A9A9}"/>
                </a:ext>
              </a:extLst>
            </p:cNvPr>
            <p:cNvSpPr txBox="1"/>
            <p:nvPr/>
          </p:nvSpPr>
          <p:spPr>
            <a:xfrm>
              <a:off x="5602546" y="878921"/>
              <a:ext cx="1257955" cy="461665"/>
            </a:xfrm>
            <a:prstGeom prst="rect">
              <a:avLst/>
            </a:prstGeom>
            <a:noFill/>
          </p:spPr>
          <p:txBody>
            <a:bodyPr wrap="square" lIns="91440" tIns="45720" rIns="91440" bIns="45720" rtlCol="0" anchor="t">
              <a:spAutoFit/>
            </a:bodyPr>
            <a:lstStyle/>
            <a:p>
              <a:pPr algn="ctr"/>
              <a:r>
                <a:rPr lang="en-US" sz="1200" dirty="0">
                  <a:solidFill>
                    <a:schemeClr val="bg1"/>
                  </a:solidFill>
                  <a:latin typeface="Times New Roman"/>
                  <a:cs typeface="Times New Roman"/>
                </a:rPr>
                <a:t>Model Config &amp; Training</a:t>
              </a:r>
              <a:endParaRPr lang="en-US" sz="900" dirty="0"/>
            </a:p>
          </p:txBody>
        </p:sp>
      </p:grpSp>
      <p:cxnSp>
        <p:nvCxnSpPr>
          <p:cNvPr id="48" name="Elbow Connector 47">
            <a:extLst>
              <a:ext uri="{FF2B5EF4-FFF2-40B4-BE49-F238E27FC236}">
                <a16:creationId xmlns:a16="http://schemas.microsoft.com/office/drawing/2014/main" id="{3A289990-6142-58C5-1041-C9DEE59F363F}"/>
              </a:ext>
            </a:extLst>
          </p:cNvPr>
          <p:cNvCxnSpPr>
            <a:cxnSpLocks/>
          </p:cNvCxnSpPr>
          <p:nvPr/>
        </p:nvCxnSpPr>
        <p:spPr>
          <a:xfrm>
            <a:off x="1240609" y="2311613"/>
            <a:ext cx="982663" cy="693971"/>
          </a:xfrm>
          <a:prstGeom prst="bentConnector2">
            <a:avLst/>
          </a:prstGeom>
          <a:ln>
            <a:tailEnd type="arrow"/>
          </a:ln>
        </p:spPr>
        <p:style>
          <a:lnRef idx="1">
            <a:schemeClr val="accent5"/>
          </a:lnRef>
          <a:fillRef idx="0">
            <a:schemeClr val="accent5"/>
          </a:fillRef>
          <a:effectRef idx="0">
            <a:schemeClr val="accent5"/>
          </a:effectRef>
          <a:fontRef idx="minor">
            <a:schemeClr val="tx1"/>
          </a:fontRef>
        </p:style>
      </p:cxnSp>
      <p:cxnSp>
        <p:nvCxnSpPr>
          <p:cNvPr id="52" name="Elbow Connector 51">
            <a:extLst>
              <a:ext uri="{FF2B5EF4-FFF2-40B4-BE49-F238E27FC236}">
                <a16:creationId xmlns:a16="http://schemas.microsoft.com/office/drawing/2014/main" id="{C14AC834-4202-63A1-8441-D220A15ABFB5}"/>
              </a:ext>
            </a:extLst>
          </p:cNvPr>
          <p:cNvCxnSpPr>
            <a:cxnSpLocks/>
          </p:cNvCxnSpPr>
          <p:nvPr/>
        </p:nvCxnSpPr>
        <p:spPr>
          <a:xfrm rot="10800000" flipV="1">
            <a:off x="2299473" y="2311612"/>
            <a:ext cx="888991" cy="693971"/>
          </a:xfrm>
          <a:prstGeom prst="bentConnector2">
            <a:avLst/>
          </a:prstGeom>
          <a:ln w="9525" cap="flat" cmpd="sng" algn="ctr">
            <a:solidFill>
              <a:schemeClr val="accent5"/>
            </a:solidFill>
            <a:prstDash val="solid"/>
            <a:round/>
            <a:headEnd type="arrow" w="med" len="med"/>
            <a:tailEnd type="none" w="med" len="med"/>
          </a:ln>
        </p:spPr>
        <p:style>
          <a:lnRef idx="0">
            <a:scrgbClr r="0" g="0" b="0"/>
          </a:lnRef>
          <a:fillRef idx="0">
            <a:scrgbClr r="0" g="0" b="0"/>
          </a:fillRef>
          <a:effectRef idx="0">
            <a:scrgbClr r="0" g="0" b="0"/>
          </a:effectRef>
          <a:fontRef idx="minor">
            <a:schemeClr val="tx1"/>
          </a:fontRef>
        </p:style>
      </p:cxnSp>
      <p:cxnSp>
        <p:nvCxnSpPr>
          <p:cNvPr id="55" name="Elbow Connector 54">
            <a:extLst>
              <a:ext uri="{FF2B5EF4-FFF2-40B4-BE49-F238E27FC236}">
                <a16:creationId xmlns:a16="http://schemas.microsoft.com/office/drawing/2014/main" id="{D1B1A5AF-0BB1-0CED-0D0D-1D1B5B57AA9A}"/>
              </a:ext>
            </a:extLst>
          </p:cNvPr>
          <p:cNvCxnSpPr>
            <a:cxnSpLocks/>
          </p:cNvCxnSpPr>
          <p:nvPr/>
        </p:nvCxnSpPr>
        <p:spPr>
          <a:xfrm>
            <a:off x="3840665" y="2311612"/>
            <a:ext cx="788814" cy="690093"/>
          </a:xfrm>
          <a:prstGeom prst="bentConnector2">
            <a:avLst/>
          </a:prstGeom>
          <a:ln>
            <a:tailEnd type="arrow"/>
          </a:ln>
        </p:spPr>
        <p:style>
          <a:lnRef idx="1">
            <a:schemeClr val="accent5"/>
          </a:lnRef>
          <a:fillRef idx="0">
            <a:schemeClr val="accent5"/>
          </a:fillRef>
          <a:effectRef idx="0">
            <a:schemeClr val="accent5"/>
          </a:effectRef>
          <a:fontRef idx="minor">
            <a:schemeClr val="tx1"/>
          </a:fontRef>
        </p:style>
      </p:cxnSp>
      <p:cxnSp>
        <p:nvCxnSpPr>
          <p:cNvPr id="61" name="Elbow Connector 60">
            <a:extLst>
              <a:ext uri="{FF2B5EF4-FFF2-40B4-BE49-F238E27FC236}">
                <a16:creationId xmlns:a16="http://schemas.microsoft.com/office/drawing/2014/main" id="{C508D305-4C2C-0983-2D33-2908D8CD497C}"/>
              </a:ext>
            </a:extLst>
          </p:cNvPr>
          <p:cNvCxnSpPr>
            <a:cxnSpLocks/>
          </p:cNvCxnSpPr>
          <p:nvPr/>
        </p:nvCxnSpPr>
        <p:spPr>
          <a:xfrm rot="10800000" flipV="1">
            <a:off x="4705679" y="2311611"/>
            <a:ext cx="918800" cy="690093"/>
          </a:xfrm>
          <a:prstGeom prst="bentConnector2">
            <a:avLst/>
          </a:prstGeom>
          <a:ln w="9525" cap="flat" cmpd="sng" algn="ctr">
            <a:solidFill>
              <a:schemeClr val="accent5"/>
            </a:solidFill>
            <a:prstDash val="solid"/>
            <a:round/>
            <a:headEnd type="arrow" w="med" len="med"/>
            <a:tailEnd type="none" w="med" len="med"/>
          </a:ln>
        </p:spPr>
        <p:style>
          <a:lnRef idx="0">
            <a:scrgbClr r="0" g="0" b="0"/>
          </a:lnRef>
          <a:fillRef idx="0">
            <a:scrgbClr r="0" g="0" b="0"/>
          </a:fillRef>
          <a:effectRef idx="0">
            <a:scrgbClr r="0" g="0" b="0"/>
          </a:effectRef>
          <a:fontRef idx="minor">
            <a:schemeClr val="tx1"/>
          </a:fontRef>
        </p:style>
      </p:cxnSp>
      <p:cxnSp>
        <p:nvCxnSpPr>
          <p:cNvPr id="448" name="Elbow Connector 447">
            <a:extLst>
              <a:ext uri="{FF2B5EF4-FFF2-40B4-BE49-F238E27FC236}">
                <a16:creationId xmlns:a16="http://schemas.microsoft.com/office/drawing/2014/main" id="{94234C80-79B4-58CA-D924-555E7A49A0AD}"/>
              </a:ext>
            </a:extLst>
          </p:cNvPr>
          <p:cNvCxnSpPr>
            <a:cxnSpLocks/>
          </p:cNvCxnSpPr>
          <p:nvPr/>
        </p:nvCxnSpPr>
        <p:spPr>
          <a:xfrm rot="16200000" flipH="1">
            <a:off x="6268045" y="2358346"/>
            <a:ext cx="690094" cy="596623"/>
          </a:xfrm>
          <a:prstGeom prst="bentConnector3">
            <a:avLst>
              <a:gd name="adj1" fmla="val 311"/>
            </a:avLst>
          </a:prstGeom>
          <a:ln>
            <a:tailEnd type="arrow"/>
          </a:ln>
        </p:spPr>
        <p:style>
          <a:lnRef idx="1">
            <a:schemeClr val="accent5"/>
          </a:lnRef>
          <a:fillRef idx="0">
            <a:schemeClr val="accent5"/>
          </a:fillRef>
          <a:effectRef idx="0">
            <a:schemeClr val="accent5"/>
          </a:effectRef>
          <a:fontRef idx="minor">
            <a:schemeClr val="tx1"/>
          </a:fontRef>
        </p:style>
      </p:cxnSp>
      <p:cxnSp>
        <p:nvCxnSpPr>
          <p:cNvPr id="456" name="Elbow Connector 455">
            <a:extLst>
              <a:ext uri="{FF2B5EF4-FFF2-40B4-BE49-F238E27FC236}">
                <a16:creationId xmlns:a16="http://schemas.microsoft.com/office/drawing/2014/main" id="{ECA3B04A-C717-701A-7B3E-9178D63D5180}"/>
              </a:ext>
            </a:extLst>
          </p:cNvPr>
          <p:cNvCxnSpPr>
            <a:cxnSpLocks/>
          </p:cNvCxnSpPr>
          <p:nvPr/>
        </p:nvCxnSpPr>
        <p:spPr>
          <a:xfrm rot="10800000" flipV="1">
            <a:off x="6987604" y="2311609"/>
            <a:ext cx="836634" cy="690095"/>
          </a:xfrm>
          <a:prstGeom prst="bentConnector2">
            <a:avLst/>
          </a:prstGeom>
          <a:ln w="9525" cap="flat" cmpd="sng" algn="ctr">
            <a:solidFill>
              <a:schemeClr val="accent5"/>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463" name="TextBox 462">
            <a:extLst>
              <a:ext uri="{FF2B5EF4-FFF2-40B4-BE49-F238E27FC236}">
                <a16:creationId xmlns:a16="http://schemas.microsoft.com/office/drawing/2014/main" id="{B1ADC45E-8CC2-8F59-E104-EA3098ED4353}"/>
              </a:ext>
            </a:extLst>
          </p:cNvPr>
          <p:cNvSpPr txBox="1"/>
          <p:nvPr/>
        </p:nvSpPr>
        <p:spPr>
          <a:xfrm>
            <a:off x="6733504" y="2678108"/>
            <a:ext cx="1614777" cy="461665"/>
          </a:xfrm>
          <a:prstGeom prst="rect">
            <a:avLst/>
          </a:prstGeom>
          <a:noFill/>
        </p:spPr>
        <p:txBody>
          <a:bodyPr wrap="square" lIns="91440" tIns="45720" rIns="91440" bIns="45720" rtlCol="0" anchor="t">
            <a:spAutoFit/>
          </a:bodyPr>
          <a:lstStyle/>
          <a:p>
            <a:pPr algn="ctr"/>
            <a:r>
              <a:rPr lang="en-US" sz="1200" dirty="0">
                <a:solidFill>
                  <a:schemeClr val="bg1"/>
                </a:solidFill>
                <a:latin typeface="Times New Roman"/>
                <a:cs typeface="Times New Roman"/>
              </a:rPr>
              <a:t>Iterative feature selection</a:t>
            </a:r>
            <a:endParaRPr lang="en-US" sz="900" dirty="0"/>
          </a:p>
        </p:txBody>
      </p:sp>
      <p:grpSp>
        <p:nvGrpSpPr>
          <p:cNvPr id="477" name="Group 476">
            <a:extLst>
              <a:ext uri="{FF2B5EF4-FFF2-40B4-BE49-F238E27FC236}">
                <a16:creationId xmlns:a16="http://schemas.microsoft.com/office/drawing/2014/main" id="{BF5C3F83-D915-366A-5D2E-CAF42DC49EA3}"/>
              </a:ext>
            </a:extLst>
          </p:cNvPr>
          <p:cNvGrpSpPr/>
          <p:nvPr/>
        </p:nvGrpSpPr>
        <p:grpSpPr>
          <a:xfrm>
            <a:off x="7803949" y="129424"/>
            <a:ext cx="956742" cy="717268"/>
            <a:chOff x="7803949" y="129424"/>
            <a:chExt cx="956742" cy="717268"/>
          </a:xfrm>
        </p:grpSpPr>
        <p:pic>
          <p:nvPicPr>
            <p:cNvPr id="7" name="Picture 6">
              <a:extLst>
                <a:ext uri="{FF2B5EF4-FFF2-40B4-BE49-F238E27FC236}">
                  <a16:creationId xmlns:a16="http://schemas.microsoft.com/office/drawing/2014/main" id="{0224CBB9-D789-A50A-3176-8E5CB235C291}"/>
                </a:ext>
              </a:extLst>
            </p:cNvPr>
            <p:cNvPicPr>
              <a:picLocks noChangeAspect="1"/>
            </p:cNvPicPr>
            <p:nvPr/>
          </p:nvPicPr>
          <p:blipFill>
            <a:blip r:embed="rId11"/>
            <a:stretch>
              <a:fillRect/>
            </a:stretch>
          </p:blipFill>
          <p:spPr>
            <a:xfrm>
              <a:off x="8269101" y="355102"/>
              <a:ext cx="491590" cy="491590"/>
            </a:xfrm>
            <a:prstGeom prst="rect">
              <a:avLst/>
            </a:prstGeom>
          </p:spPr>
        </p:pic>
        <p:pic>
          <p:nvPicPr>
            <p:cNvPr id="476" name="Picture 8">
              <a:extLst>
                <a:ext uri="{FF2B5EF4-FFF2-40B4-BE49-F238E27FC236}">
                  <a16:creationId xmlns:a16="http://schemas.microsoft.com/office/drawing/2014/main" id="{851EA877-42F7-6F8A-E8F4-9697AD3EABCB}"/>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803949" y="129424"/>
              <a:ext cx="491590" cy="49159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44137777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71">
          <a:extLst>
            <a:ext uri="{FF2B5EF4-FFF2-40B4-BE49-F238E27FC236}">
              <a16:creationId xmlns:a16="http://schemas.microsoft.com/office/drawing/2014/main" id="{A00E8FFA-25C4-5B52-7B1C-2D5CCED74940}"/>
            </a:ext>
          </a:extLst>
        </p:cNvPr>
        <p:cNvGrpSpPr/>
        <p:nvPr/>
      </p:nvGrpSpPr>
      <p:grpSpPr>
        <a:xfrm>
          <a:off x="0" y="0"/>
          <a:ext cx="0" cy="0"/>
          <a:chOff x="0" y="0"/>
          <a:chExt cx="0" cy="0"/>
        </a:xfrm>
      </p:grpSpPr>
      <p:sp>
        <p:nvSpPr>
          <p:cNvPr id="483" name="Google Shape;483;p27">
            <a:extLst>
              <a:ext uri="{FF2B5EF4-FFF2-40B4-BE49-F238E27FC236}">
                <a16:creationId xmlns:a16="http://schemas.microsoft.com/office/drawing/2014/main" id="{8E11D0F1-D92C-2735-AB72-94DAD7417CC2}"/>
              </a:ext>
            </a:extLst>
          </p:cNvPr>
          <p:cNvSpPr/>
          <p:nvPr/>
        </p:nvSpPr>
        <p:spPr>
          <a:xfrm>
            <a:off x="1317660" y="675291"/>
            <a:ext cx="824100" cy="824100"/>
          </a:xfrm>
          <a:prstGeom prst="rect">
            <a:avLst/>
          </a:prstGeom>
          <a:solidFill>
            <a:schemeClr val="accent3">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7">
            <a:extLst>
              <a:ext uri="{FF2B5EF4-FFF2-40B4-BE49-F238E27FC236}">
                <a16:creationId xmlns:a16="http://schemas.microsoft.com/office/drawing/2014/main" id="{9BB35C0F-34FA-A334-D29A-A6D60C05812B}"/>
              </a:ext>
            </a:extLst>
          </p:cNvPr>
          <p:cNvSpPr/>
          <p:nvPr/>
        </p:nvSpPr>
        <p:spPr>
          <a:xfrm>
            <a:off x="630683" y="1958686"/>
            <a:ext cx="238733" cy="238031"/>
          </a:xfrm>
          <a:custGeom>
            <a:avLst/>
            <a:gdLst/>
            <a:ahLst/>
            <a:cxnLst/>
            <a:rect l="l" t="t" r="r" b="b"/>
            <a:pathLst>
              <a:path w="6593" h="6575" extrusionOk="0">
                <a:moveTo>
                  <a:pt x="6256" y="338"/>
                </a:moveTo>
                <a:lnTo>
                  <a:pt x="6256" y="6237"/>
                </a:lnTo>
                <a:lnTo>
                  <a:pt x="338" y="6237"/>
                </a:lnTo>
                <a:lnTo>
                  <a:pt x="338" y="338"/>
                </a:lnTo>
                <a:close/>
                <a:moveTo>
                  <a:pt x="1" y="1"/>
                </a:moveTo>
                <a:lnTo>
                  <a:pt x="1" y="6574"/>
                </a:lnTo>
                <a:lnTo>
                  <a:pt x="6593" y="6574"/>
                </a:lnTo>
                <a:lnTo>
                  <a:pt x="659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7">
            <a:extLst>
              <a:ext uri="{FF2B5EF4-FFF2-40B4-BE49-F238E27FC236}">
                <a16:creationId xmlns:a16="http://schemas.microsoft.com/office/drawing/2014/main" id="{8BD38597-2923-5B19-69A6-0616A19DB563}"/>
              </a:ext>
            </a:extLst>
          </p:cNvPr>
          <p:cNvSpPr/>
          <p:nvPr/>
        </p:nvSpPr>
        <p:spPr>
          <a:xfrm>
            <a:off x="7489808" y="2386862"/>
            <a:ext cx="238733" cy="238031"/>
          </a:xfrm>
          <a:custGeom>
            <a:avLst/>
            <a:gdLst/>
            <a:ahLst/>
            <a:cxnLst/>
            <a:rect l="l" t="t" r="r" b="b"/>
            <a:pathLst>
              <a:path w="6593" h="6575" extrusionOk="0">
                <a:moveTo>
                  <a:pt x="6256" y="338"/>
                </a:moveTo>
                <a:lnTo>
                  <a:pt x="6256" y="6237"/>
                </a:lnTo>
                <a:lnTo>
                  <a:pt x="338" y="6237"/>
                </a:lnTo>
                <a:lnTo>
                  <a:pt x="338" y="338"/>
                </a:lnTo>
                <a:close/>
                <a:moveTo>
                  <a:pt x="1" y="1"/>
                </a:moveTo>
                <a:lnTo>
                  <a:pt x="1" y="6574"/>
                </a:lnTo>
                <a:lnTo>
                  <a:pt x="6593" y="6574"/>
                </a:lnTo>
                <a:lnTo>
                  <a:pt x="659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1" name="Google Shape;491;p27">
            <a:extLst>
              <a:ext uri="{FF2B5EF4-FFF2-40B4-BE49-F238E27FC236}">
                <a16:creationId xmlns:a16="http://schemas.microsoft.com/office/drawing/2014/main" id="{A4DB3B01-E214-4B50-386B-4C5A73732A00}"/>
              </a:ext>
            </a:extLst>
          </p:cNvPr>
          <p:cNvGrpSpPr/>
          <p:nvPr/>
        </p:nvGrpSpPr>
        <p:grpSpPr>
          <a:xfrm>
            <a:off x="4075558" y="1684660"/>
            <a:ext cx="577210" cy="580282"/>
            <a:chOff x="3095745" y="3805393"/>
            <a:chExt cx="352840" cy="354717"/>
          </a:xfrm>
        </p:grpSpPr>
        <p:sp>
          <p:nvSpPr>
            <p:cNvPr id="492" name="Google Shape;492;p27">
              <a:extLst>
                <a:ext uri="{FF2B5EF4-FFF2-40B4-BE49-F238E27FC236}">
                  <a16:creationId xmlns:a16="http://schemas.microsoft.com/office/drawing/2014/main" id="{FC53E8A0-6E39-16F2-EA64-24B762E70B74}"/>
                </a:ext>
              </a:extLst>
            </p:cNvPr>
            <p:cNvSpPr/>
            <p:nvPr/>
          </p:nvSpPr>
          <p:spPr>
            <a:xfrm>
              <a:off x="3095745" y="3805393"/>
              <a:ext cx="272093" cy="271711"/>
            </a:xfrm>
            <a:custGeom>
              <a:avLst/>
              <a:gdLst/>
              <a:ahLst/>
              <a:cxnLst/>
              <a:rect l="l" t="t" r="r" b="b"/>
              <a:pathLst>
                <a:path w="8549" h="8537" extrusionOk="0">
                  <a:moveTo>
                    <a:pt x="4025" y="0"/>
                  </a:moveTo>
                  <a:cubicBezTo>
                    <a:pt x="3763" y="0"/>
                    <a:pt x="3525" y="179"/>
                    <a:pt x="3489" y="441"/>
                  </a:cubicBezTo>
                  <a:lnTo>
                    <a:pt x="3322" y="1262"/>
                  </a:lnTo>
                  <a:cubicBezTo>
                    <a:pt x="3155" y="1322"/>
                    <a:pt x="2977" y="1381"/>
                    <a:pt x="2834" y="1465"/>
                  </a:cubicBezTo>
                  <a:lnTo>
                    <a:pt x="2132" y="1012"/>
                  </a:lnTo>
                  <a:cubicBezTo>
                    <a:pt x="2036" y="947"/>
                    <a:pt x="1929" y="915"/>
                    <a:pt x="1825" y="915"/>
                  </a:cubicBezTo>
                  <a:cubicBezTo>
                    <a:pt x="1683" y="915"/>
                    <a:pt x="1544" y="974"/>
                    <a:pt x="1441" y="1084"/>
                  </a:cubicBezTo>
                  <a:lnTo>
                    <a:pt x="1084" y="1441"/>
                  </a:lnTo>
                  <a:cubicBezTo>
                    <a:pt x="905" y="1619"/>
                    <a:pt x="881" y="1917"/>
                    <a:pt x="1012" y="2119"/>
                  </a:cubicBezTo>
                  <a:lnTo>
                    <a:pt x="1477" y="2822"/>
                  </a:lnTo>
                  <a:cubicBezTo>
                    <a:pt x="1381" y="2989"/>
                    <a:pt x="1322" y="3155"/>
                    <a:pt x="1262" y="3310"/>
                  </a:cubicBezTo>
                  <a:lnTo>
                    <a:pt x="453" y="3477"/>
                  </a:lnTo>
                  <a:cubicBezTo>
                    <a:pt x="191" y="3524"/>
                    <a:pt x="0" y="3763"/>
                    <a:pt x="0" y="4013"/>
                  </a:cubicBezTo>
                  <a:lnTo>
                    <a:pt x="0" y="4525"/>
                  </a:lnTo>
                  <a:cubicBezTo>
                    <a:pt x="0" y="4775"/>
                    <a:pt x="179" y="5013"/>
                    <a:pt x="453" y="5060"/>
                  </a:cubicBezTo>
                  <a:lnTo>
                    <a:pt x="1262" y="5215"/>
                  </a:lnTo>
                  <a:cubicBezTo>
                    <a:pt x="1322" y="5382"/>
                    <a:pt x="1381" y="5560"/>
                    <a:pt x="1477" y="5715"/>
                  </a:cubicBezTo>
                  <a:lnTo>
                    <a:pt x="1012" y="6406"/>
                  </a:lnTo>
                  <a:cubicBezTo>
                    <a:pt x="869" y="6632"/>
                    <a:pt x="893" y="6918"/>
                    <a:pt x="1084" y="7096"/>
                  </a:cubicBezTo>
                  <a:lnTo>
                    <a:pt x="1441" y="7453"/>
                  </a:lnTo>
                  <a:cubicBezTo>
                    <a:pt x="1544" y="7557"/>
                    <a:pt x="1687" y="7608"/>
                    <a:pt x="1830" y="7608"/>
                  </a:cubicBezTo>
                  <a:cubicBezTo>
                    <a:pt x="1935" y="7608"/>
                    <a:pt x="2041" y="7580"/>
                    <a:pt x="2132" y="7525"/>
                  </a:cubicBezTo>
                  <a:lnTo>
                    <a:pt x="2834" y="7061"/>
                  </a:lnTo>
                  <a:cubicBezTo>
                    <a:pt x="2989" y="7156"/>
                    <a:pt x="3155" y="7215"/>
                    <a:pt x="3322" y="7275"/>
                  </a:cubicBezTo>
                  <a:lnTo>
                    <a:pt x="3489" y="8096"/>
                  </a:lnTo>
                  <a:cubicBezTo>
                    <a:pt x="3525" y="8346"/>
                    <a:pt x="3763" y="8537"/>
                    <a:pt x="4025" y="8537"/>
                  </a:cubicBezTo>
                  <a:lnTo>
                    <a:pt x="4525" y="8537"/>
                  </a:lnTo>
                  <a:cubicBezTo>
                    <a:pt x="4775" y="8537"/>
                    <a:pt x="5013" y="8358"/>
                    <a:pt x="5060" y="8096"/>
                  </a:cubicBezTo>
                  <a:lnTo>
                    <a:pt x="5227" y="7275"/>
                  </a:lnTo>
                  <a:cubicBezTo>
                    <a:pt x="5358" y="7227"/>
                    <a:pt x="5489" y="7180"/>
                    <a:pt x="5632" y="7120"/>
                  </a:cubicBezTo>
                  <a:cubicBezTo>
                    <a:pt x="5692" y="7084"/>
                    <a:pt x="5727" y="6977"/>
                    <a:pt x="5692" y="6894"/>
                  </a:cubicBezTo>
                  <a:cubicBezTo>
                    <a:pt x="5655" y="6821"/>
                    <a:pt x="5584" y="6790"/>
                    <a:pt x="5515" y="6790"/>
                  </a:cubicBezTo>
                  <a:cubicBezTo>
                    <a:pt x="5494" y="6790"/>
                    <a:pt x="5473" y="6793"/>
                    <a:pt x="5453" y="6799"/>
                  </a:cubicBezTo>
                  <a:cubicBezTo>
                    <a:pt x="5299" y="6870"/>
                    <a:pt x="5156" y="6918"/>
                    <a:pt x="5001" y="6965"/>
                  </a:cubicBezTo>
                  <a:cubicBezTo>
                    <a:pt x="4941" y="6977"/>
                    <a:pt x="4882" y="7037"/>
                    <a:pt x="4882" y="7096"/>
                  </a:cubicBezTo>
                  <a:lnTo>
                    <a:pt x="4703" y="8025"/>
                  </a:lnTo>
                  <a:cubicBezTo>
                    <a:pt x="4691" y="8108"/>
                    <a:pt x="4596" y="8180"/>
                    <a:pt x="4513" y="8180"/>
                  </a:cubicBezTo>
                  <a:lnTo>
                    <a:pt x="4001" y="8180"/>
                  </a:lnTo>
                  <a:cubicBezTo>
                    <a:pt x="3917" y="8180"/>
                    <a:pt x="3822" y="8120"/>
                    <a:pt x="3810" y="8025"/>
                  </a:cubicBezTo>
                  <a:lnTo>
                    <a:pt x="3632" y="7096"/>
                  </a:lnTo>
                  <a:cubicBezTo>
                    <a:pt x="3620" y="7037"/>
                    <a:pt x="3572" y="6977"/>
                    <a:pt x="3513" y="6965"/>
                  </a:cubicBezTo>
                  <a:cubicBezTo>
                    <a:pt x="3310" y="6906"/>
                    <a:pt x="3096" y="6811"/>
                    <a:pt x="2905" y="6703"/>
                  </a:cubicBezTo>
                  <a:cubicBezTo>
                    <a:pt x="2876" y="6691"/>
                    <a:pt x="2843" y="6686"/>
                    <a:pt x="2812" y="6686"/>
                  </a:cubicBezTo>
                  <a:cubicBezTo>
                    <a:pt x="2780" y="6686"/>
                    <a:pt x="2751" y="6691"/>
                    <a:pt x="2727" y="6703"/>
                  </a:cubicBezTo>
                  <a:lnTo>
                    <a:pt x="1941" y="7227"/>
                  </a:lnTo>
                  <a:cubicBezTo>
                    <a:pt x="1904" y="7249"/>
                    <a:pt x="1864" y="7260"/>
                    <a:pt x="1824" y="7260"/>
                  </a:cubicBezTo>
                  <a:cubicBezTo>
                    <a:pt x="1774" y="7260"/>
                    <a:pt x="1725" y="7243"/>
                    <a:pt x="1679" y="7203"/>
                  </a:cubicBezTo>
                  <a:lnTo>
                    <a:pt x="1322" y="6846"/>
                  </a:lnTo>
                  <a:cubicBezTo>
                    <a:pt x="1262" y="6787"/>
                    <a:pt x="1250" y="6680"/>
                    <a:pt x="1298" y="6584"/>
                  </a:cubicBezTo>
                  <a:lnTo>
                    <a:pt x="1822" y="5799"/>
                  </a:lnTo>
                  <a:cubicBezTo>
                    <a:pt x="1846" y="5739"/>
                    <a:pt x="1858" y="5679"/>
                    <a:pt x="1822" y="5620"/>
                  </a:cubicBezTo>
                  <a:cubicBezTo>
                    <a:pt x="1715" y="5429"/>
                    <a:pt x="1620" y="5215"/>
                    <a:pt x="1560" y="5013"/>
                  </a:cubicBezTo>
                  <a:cubicBezTo>
                    <a:pt x="1548" y="4953"/>
                    <a:pt x="1489" y="4894"/>
                    <a:pt x="1429" y="4894"/>
                  </a:cubicBezTo>
                  <a:lnTo>
                    <a:pt x="512" y="4715"/>
                  </a:lnTo>
                  <a:cubicBezTo>
                    <a:pt x="417" y="4703"/>
                    <a:pt x="346" y="4608"/>
                    <a:pt x="346" y="4525"/>
                  </a:cubicBezTo>
                  <a:lnTo>
                    <a:pt x="346" y="4013"/>
                  </a:lnTo>
                  <a:cubicBezTo>
                    <a:pt x="346" y="3929"/>
                    <a:pt x="405" y="3834"/>
                    <a:pt x="512" y="3822"/>
                  </a:cubicBezTo>
                  <a:lnTo>
                    <a:pt x="1429" y="3643"/>
                  </a:lnTo>
                  <a:cubicBezTo>
                    <a:pt x="1489" y="3632"/>
                    <a:pt x="1548" y="3584"/>
                    <a:pt x="1560" y="3524"/>
                  </a:cubicBezTo>
                  <a:cubicBezTo>
                    <a:pt x="1620" y="3322"/>
                    <a:pt x="1715" y="3108"/>
                    <a:pt x="1822" y="2917"/>
                  </a:cubicBezTo>
                  <a:cubicBezTo>
                    <a:pt x="1846" y="2858"/>
                    <a:pt x="1846" y="2786"/>
                    <a:pt x="1822" y="2739"/>
                  </a:cubicBezTo>
                  <a:lnTo>
                    <a:pt x="1298" y="1941"/>
                  </a:lnTo>
                  <a:cubicBezTo>
                    <a:pt x="1250" y="1869"/>
                    <a:pt x="1250" y="1762"/>
                    <a:pt x="1322" y="1691"/>
                  </a:cubicBezTo>
                  <a:lnTo>
                    <a:pt x="1679" y="1334"/>
                  </a:lnTo>
                  <a:cubicBezTo>
                    <a:pt x="1714" y="1299"/>
                    <a:pt x="1765" y="1280"/>
                    <a:pt x="1820" y="1280"/>
                  </a:cubicBezTo>
                  <a:cubicBezTo>
                    <a:pt x="1859" y="1280"/>
                    <a:pt x="1901" y="1290"/>
                    <a:pt x="1941" y="1310"/>
                  </a:cubicBezTo>
                  <a:lnTo>
                    <a:pt x="2727" y="1822"/>
                  </a:lnTo>
                  <a:cubicBezTo>
                    <a:pt x="2759" y="1841"/>
                    <a:pt x="2791" y="1853"/>
                    <a:pt x="2822" y="1853"/>
                  </a:cubicBezTo>
                  <a:cubicBezTo>
                    <a:pt x="2850" y="1853"/>
                    <a:pt x="2878" y="1844"/>
                    <a:pt x="2905" y="1822"/>
                  </a:cubicBezTo>
                  <a:cubicBezTo>
                    <a:pt x="3096" y="1727"/>
                    <a:pt x="3310" y="1631"/>
                    <a:pt x="3513" y="1572"/>
                  </a:cubicBezTo>
                  <a:cubicBezTo>
                    <a:pt x="3572" y="1560"/>
                    <a:pt x="3632" y="1500"/>
                    <a:pt x="3632" y="1441"/>
                  </a:cubicBezTo>
                  <a:lnTo>
                    <a:pt x="3810" y="512"/>
                  </a:lnTo>
                  <a:cubicBezTo>
                    <a:pt x="3822" y="429"/>
                    <a:pt x="3917" y="357"/>
                    <a:pt x="4001" y="357"/>
                  </a:cubicBezTo>
                  <a:lnTo>
                    <a:pt x="4513" y="357"/>
                  </a:lnTo>
                  <a:cubicBezTo>
                    <a:pt x="4596" y="357"/>
                    <a:pt x="4691" y="417"/>
                    <a:pt x="4703" y="512"/>
                  </a:cubicBezTo>
                  <a:lnTo>
                    <a:pt x="4882" y="1441"/>
                  </a:lnTo>
                  <a:cubicBezTo>
                    <a:pt x="4894" y="1500"/>
                    <a:pt x="4941" y="1560"/>
                    <a:pt x="5001" y="1572"/>
                  </a:cubicBezTo>
                  <a:cubicBezTo>
                    <a:pt x="5215" y="1631"/>
                    <a:pt x="5418" y="1727"/>
                    <a:pt x="5608" y="1822"/>
                  </a:cubicBezTo>
                  <a:cubicBezTo>
                    <a:pt x="5638" y="1840"/>
                    <a:pt x="5674" y="1849"/>
                    <a:pt x="5706" y="1849"/>
                  </a:cubicBezTo>
                  <a:cubicBezTo>
                    <a:pt x="5739" y="1849"/>
                    <a:pt x="5769" y="1840"/>
                    <a:pt x="5787" y="1822"/>
                  </a:cubicBezTo>
                  <a:lnTo>
                    <a:pt x="6584" y="1310"/>
                  </a:lnTo>
                  <a:cubicBezTo>
                    <a:pt x="6617" y="1288"/>
                    <a:pt x="6656" y="1277"/>
                    <a:pt x="6696" y="1277"/>
                  </a:cubicBezTo>
                  <a:cubicBezTo>
                    <a:pt x="6745" y="1277"/>
                    <a:pt x="6795" y="1294"/>
                    <a:pt x="6835" y="1334"/>
                  </a:cubicBezTo>
                  <a:lnTo>
                    <a:pt x="7192" y="1691"/>
                  </a:lnTo>
                  <a:cubicBezTo>
                    <a:pt x="7251" y="1750"/>
                    <a:pt x="7263" y="1858"/>
                    <a:pt x="7216" y="1941"/>
                  </a:cubicBezTo>
                  <a:lnTo>
                    <a:pt x="6704" y="2739"/>
                  </a:lnTo>
                  <a:cubicBezTo>
                    <a:pt x="6668" y="2798"/>
                    <a:pt x="6656" y="2858"/>
                    <a:pt x="6704" y="2917"/>
                  </a:cubicBezTo>
                  <a:cubicBezTo>
                    <a:pt x="6799" y="3108"/>
                    <a:pt x="6894" y="3322"/>
                    <a:pt x="6954" y="3524"/>
                  </a:cubicBezTo>
                  <a:cubicBezTo>
                    <a:pt x="6965" y="3584"/>
                    <a:pt x="7025" y="3643"/>
                    <a:pt x="7085" y="3643"/>
                  </a:cubicBezTo>
                  <a:lnTo>
                    <a:pt x="8013" y="3822"/>
                  </a:lnTo>
                  <a:cubicBezTo>
                    <a:pt x="8097" y="3834"/>
                    <a:pt x="8168" y="3929"/>
                    <a:pt x="8168" y="4013"/>
                  </a:cubicBezTo>
                  <a:lnTo>
                    <a:pt x="8168" y="4525"/>
                  </a:lnTo>
                  <a:cubicBezTo>
                    <a:pt x="8168" y="4608"/>
                    <a:pt x="8108" y="4703"/>
                    <a:pt x="8013" y="4715"/>
                  </a:cubicBezTo>
                  <a:lnTo>
                    <a:pt x="7085" y="4894"/>
                  </a:lnTo>
                  <a:cubicBezTo>
                    <a:pt x="7025" y="4906"/>
                    <a:pt x="6965" y="4953"/>
                    <a:pt x="6954" y="5013"/>
                  </a:cubicBezTo>
                  <a:cubicBezTo>
                    <a:pt x="6906" y="5156"/>
                    <a:pt x="6846" y="5322"/>
                    <a:pt x="6787" y="5477"/>
                  </a:cubicBezTo>
                  <a:cubicBezTo>
                    <a:pt x="6739" y="5560"/>
                    <a:pt x="6787" y="5668"/>
                    <a:pt x="6882" y="5715"/>
                  </a:cubicBezTo>
                  <a:cubicBezTo>
                    <a:pt x="6903" y="5724"/>
                    <a:pt x="6926" y="5729"/>
                    <a:pt x="6949" y="5729"/>
                  </a:cubicBezTo>
                  <a:cubicBezTo>
                    <a:pt x="7016" y="5729"/>
                    <a:pt x="7085" y="5691"/>
                    <a:pt x="7120" y="5620"/>
                  </a:cubicBezTo>
                  <a:cubicBezTo>
                    <a:pt x="7180" y="5489"/>
                    <a:pt x="7239" y="5358"/>
                    <a:pt x="7275" y="5215"/>
                  </a:cubicBezTo>
                  <a:lnTo>
                    <a:pt x="8097" y="5060"/>
                  </a:lnTo>
                  <a:cubicBezTo>
                    <a:pt x="8347" y="5013"/>
                    <a:pt x="8549" y="4775"/>
                    <a:pt x="8549" y="4525"/>
                  </a:cubicBezTo>
                  <a:lnTo>
                    <a:pt x="8549" y="4013"/>
                  </a:lnTo>
                  <a:cubicBezTo>
                    <a:pt x="8549" y="3763"/>
                    <a:pt x="8370" y="3524"/>
                    <a:pt x="8097" y="3477"/>
                  </a:cubicBezTo>
                  <a:lnTo>
                    <a:pt x="7275" y="3310"/>
                  </a:lnTo>
                  <a:cubicBezTo>
                    <a:pt x="7216" y="3155"/>
                    <a:pt x="7156" y="2977"/>
                    <a:pt x="7073" y="2822"/>
                  </a:cubicBezTo>
                  <a:lnTo>
                    <a:pt x="7537" y="2119"/>
                  </a:lnTo>
                  <a:cubicBezTo>
                    <a:pt x="7680" y="1905"/>
                    <a:pt x="7656" y="1619"/>
                    <a:pt x="7454" y="1441"/>
                  </a:cubicBezTo>
                  <a:lnTo>
                    <a:pt x="7096" y="1084"/>
                  </a:lnTo>
                  <a:cubicBezTo>
                    <a:pt x="6992" y="980"/>
                    <a:pt x="6848" y="924"/>
                    <a:pt x="6705" y="924"/>
                  </a:cubicBezTo>
                  <a:cubicBezTo>
                    <a:pt x="6603" y="924"/>
                    <a:pt x="6502" y="953"/>
                    <a:pt x="6418" y="1012"/>
                  </a:cubicBezTo>
                  <a:lnTo>
                    <a:pt x="5715" y="1465"/>
                  </a:lnTo>
                  <a:cubicBezTo>
                    <a:pt x="5549" y="1381"/>
                    <a:pt x="5394" y="1322"/>
                    <a:pt x="5227" y="1262"/>
                  </a:cubicBezTo>
                  <a:lnTo>
                    <a:pt x="5060" y="441"/>
                  </a:lnTo>
                  <a:cubicBezTo>
                    <a:pt x="5013" y="191"/>
                    <a:pt x="4775" y="0"/>
                    <a:pt x="45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7">
              <a:extLst>
                <a:ext uri="{FF2B5EF4-FFF2-40B4-BE49-F238E27FC236}">
                  <a16:creationId xmlns:a16="http://schemas.microsoft.com/office/drawing/2014/main" id="{9C1AD164-C286-D9D6-680A-794FDE515DD1}"/>
                </a:ext>
              </a:extLst>
            </p:cNvPr>
            <p:cNvSpPr/>
            <p:nvPr/>
          </p:nvSpPr>
          <p:spPr>
            <a:xfrm>
              <a:off x="3184798" y="3878883"/>
              <a:ext cx="109550" cy="94018"/>
            </a:xfrm>
            <a:custGeom>
              <a:avLst/>
              <a:gdLst/>
              <a:ahLst/>
              <a:cxnLst/>
              <a:rect l="l" t="t" r="r" b="b"/>
              <a:pathLst>
                <a:path w="3442" h="2954" extrusionOk="0">
                  <a:moveTo>
                    <a:pt x="1465" y="1"/>
                  </a:moveTo>
                  <a:cubicBezTo>
                    <a:pt x="941" y="1"/>
                    <a:pt x="453" y="191"/>
                    <a:pt x="72" y="561"/>
                  </a:cubicBezTo>
                  <a:cubicBezTo>
                    <a:pt x="0" y="632"/>
                    <a:pt x="0" y="739"/>
                    <a:pt x="72" y="811"/>
                  </a:cubicBezTo>
                  <a:cubicBezTo>
                    <a:pt x="113" y="852"/>
                    <a:pt x="158" y="873"/>
                    <a:pt x="203" y="873"/>
                  </a:cubicBezTo>
                  <a:cubicBezTo>
                    <a:pt x="247" y="873"/>
                    <a:pt x="292" y="852"/>
                    <a:pt x="334" y="811"/>
                  </a:cubicBezTo>
                  <a:cubicBezTo>
                    <a:pt x="631" y="513"/>
                    <a:pt x="1024" y="358"/>
                    <a:pt x="1465" y="358"/>
                  </a:cubicBezTo>
                  <a:cubicBezTo>
                    <a:pt x="2358" y="358"/>
                    <a:pt x="3084" y="1084"/>
                    <a:pt x="3084" y="1977"/>
                  </a:cubicBezTo>
                  <a:cubicBezTo>
                    <a:pt x="3084" y="2227"/>
                    <a:pt x="3024" y="2477"/>
                    <a:pt x="2905" y="2716"/>
                  </a:cubicBezTo>
                  <a:cubicBezTo>
                    <a:pt x="2846" y="2799"/>
                    <a:pt x="2894" y="2894"/>
                    <a:pt x="2977" y="2942"/>
                  </a:cubicBezTo>
                  <a:cubicBezTo>
                    <a:pt x="3013" y="2954"/>
                    <a:pt x="3036" y="2954"/>
                    <a:pt x="3048" y="2954"/>
                  </a:cubicBezTo>
                  <a:cubicBezTo>
                    <a:pt x="3108" y="2954"/>
                    <a:pt x="3167" y="2930"/>
                    <a:pt x="3215" y="2870"/>
                  </a:cubicBezTo>
                  <a:cubicBezTo>
                    <a:pt x="3370" y="2585"/>
                    <a:pt x="3441" y="2287"/>
                    <a:pt x="3441" y="1977"/>
                  </a:cubicBezTo>
                  <a:cubicBezTo>
                    <a:pt x="3441" y="894"/>
                    <a:pt x="2560" y="1"/>
                    <a:pt x="14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7">
              <a:extLst>
                <a:ext uri="{FF2B5EF4-FFF2-40B4-BE49-F238E27FC236}">
                  <a16:creationId xmlns:a16="http://schemas.microsoft.com/office/drawing/2014/main" id="{2B0B5A9D-1298-604C-7CE8-BAF5E06DD937}"/>
                </a:ext>
              </a:extLst>
            </p:cNvPr>
            <p:cNvSpPr/>
            <p:nvPr/>
          </p:nvSpPr>
          <p:spPr>
            <a:xfrm>
              <a:off x="3168120" y="3917331"/>
              <a:ext cx="102707" cy="87016"/>
            </a:xfrm>
            <a:custGeom>
              <a:avLst/>
              <a:gdLst/>
              <a:ahLst/>
              <a:cxnLst/>
              <a:rect l="l" t="t" r="r" b="b"/>
              <a:pathLst>
                <a:path w="3227" h="2734" extrusionOk="0">
                  <a:moveTo>
                    <a:pt x="277" y="0"/>
                  </a:moveTo>
                  <a:cubicBezTo>
                    <a:pt x="203" y="0"/>
                    <a:pt x="136" y="38"/>
                    <a:pt x="108" y="115"/>
                  </a:cubicBezTo>
                  <a:cubicBezTo>
                    <a:pt x="36" y="317"/>
                    <a:pt x="0" y="531"/>
                    <a:pt x="0" y="758"/>
                  </a:cubicBezTo>
                  <a:cubicBezTo>
                    <a:pt x="0" y="1841"/>
                    <a:pt x="881" y="2734"/>
                    <a:pt x="1977" y="2734"/>
                  </a:cubicBezTo>
                  <a:cubicBezTo>
                    <a:pt x="2394" y="2734"/>
                    <a:pt x="2798" y="2603"/>
                    <a:pt x="3144" y="2365"/>
                  </a:cubicBezTo>
                  <a:cubicBezTo>
                    <a:pt x="3215" y="2305"/>
                    <a:pt x="3227" y="2198"/>
                    <a:pt x="3191" y="2127"/>
                  </a:cubicBezTo>
                  <a:cubicBezTo>
                    <a:pt x="3162" y="2075"/>
                    <a:pt x="3106" y="2051"/>
                    <a:pt x="3050" y="2051"/>
                  </a:cubicBezTo>
                  <a:cubicBezTo>
                    <a:pt x="3015" y="2051"/>
                    <a:pt x="2981" y="2061"/>
                    <a:pt x="2953" y="2079"/>
                  </a:cubicBezTo>
                  <a:cubicBezTo>
                    <a:pt x="2667" y="2282"/>
                    <a:pt x="2334" y="2389"/>
                    <a:pt x="2001" y="2389"/>
                  </a:cubicBezTo>
                  <a:cubicBezTo>
                    <a:pt x="1108" y="2389"/>
                    <a:pt x="370" y="1662"/>
                    <a:pt x="370" y="769"/>
                  </a:cubicBezTo>
                  <a:cubicBezTo>
                    <a:pt x="370" y="591"/>
                    <a:pt x="405" y="412"/>
                    <a:pt x="465" y="246"/>
                  </a:cubicBezTo>
                  <a:cubicBezTo>
                    <a:pt x="465" y="138"/>
                    <a:pt x="417" y="43"/>
                    <a:pt x="334" y="7"/>
                  </a:cubicBezTo>
                  <a:cubicBezTo>
                    <a:pt x="315" y="3"/>
                    <a:pt x="296" y="0"/>
                    <a:pt x="2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7">
              <a:extLst>
                <a:ext uri="{FF2B5EF4-FFF2-40B4-BE49-F238E27FC236}">
                  <a16:creationId xmlns:a16="http://schemas.microsoft.com/office/drawing/2014/main" id="{E4AAF837-87C8-F662-FFD8-670B6D047964}"/>
                </a:ext>
              </a:extLst>
            </p:cNvPr>
            <p:cNvSpPr/>
            <p:nvPr/>
          </p:nvSpPr>
          <p:spPr>
            <a:xfrm>
              <a:off x="3264749" y="3976275"/>
              <a:ext cx="183836" cy="183836"/>
            </a:xfrm>
            <a:custGeom>
              <a:avLst/>
              <a:gdLst/>
              <a:ahLst/>
              <a:cxnLst/>
              <a:rect l="l" t="t" r="r" b="b"/>
              <a:pathLst>
                <a:path w="5776" h="5776" extrusionOk="0">
                  <a:moveTo>
                    <a:pt x="2739" y="1"/>
                  </a:moveTo>
                  <a:cubicBezTo>
                    <a:pt x="2548" y="1"/>
                    <a:pt x="2370" y="156"/>
                    <a:pt x="2322" y="346"/>
                  </a:cubicBezTo>
                  <a:lnTo>
                    <a:pt x="2215" y="846"/>
                  </a:lnTo>
                  <a:cubicBezTo>
                    <a:pt x="2132" y="882"/>
                    <a:pt x="2036" y="930"/>
                    <a:pt x="1953" y="953"/>
                  </a:cubicBezTo>
                  <a:lnTo>
                    <a:pt x="1525" y="668"/>
                  </a:lnTo>
                  <a:cubicBezTo>
                    <a:pt x="1454" y="627"/>
                    <a:pt x="1372" y="606"/>
                    <a:pt x="1291" y="606"/>
                  </a:cubicBezTo>
                  <a:cubicBezTo>
                    <a:pt x="1181" y="606"/>
                    <a:pt x="1071" y="645"/>
                    <a:pt x="989" y="727"/>
                  </a:cubicBezTo>
                  <a:lnTo>
                    <a:pt x="751" y="965"/>
                  </a:lnTo>
                  <a:cubicBezTo>
                    <a:pt x="620" y="1108"/>
                    <a:pt x="584" y="1322"/>
                    <a:pt x="691" y="1501"/>
                  </a:cubicBezTo>
                  <a:lnTo>
                    <a:pt x="977" y="1942"/>
                  </a:lnTo>
                  <a:cubicBezTo>
                    <a:pt x="917" y="2061"/>
                    <a:pt x="870" y="2180"/>
                    <a:pt x="822" y="2311"/>
                  </a:cubicBezTo>
                  <a:cubicBezTo>
                    <a:pt x="786" y="2394"/>
                    <a:pt x="858" y="2501"/>
                    <a:pt x="941" y="2537"/>
                  </a:cubicBezTo>
                  <a:cubicBezTo>
                    <a:pt x="954" y="2541"/>
                    <a:pt x="967" y="2542"/>
                    <a:pt x="980" y="2542"/>
                  </a:cubicBezTo>
                  <a:cubicBezTo>
                    <a:pt x="1055" y="2542"/>
                    <a:pt x="1137" y="2489"/>
                    <a:pt x="1167" y="2418"/>
                  </a:cubicBezTo>
                  <a:cubicBezTo>
                    <a:pt x="1203" y="2275"/>
                    <a:pt x="1251" y="2144"/>
                    <a:pt x="1322" y="2025"/>
                  </a:cubicBezTo>
                  <a:cubicBezTo>
                    <a:pt x="1358" y="1965"/>
                    <a:pt x="1358" y="1894"/>
                    <a:pt x="1322" y="1846"/>
                  </a:cubicBezTo>
                  <a:lnTo>
                    <a:pt x="989" y="1322"/>
                  </a:lnTo>
                  <a:cubicBezTo>
                    <a:pt x="977" y="1299"/>
                    <a:pt x="977" y="1263"/>
                    <a:pt x="1001" y="1239"/>
                  </a:cubicBezTo>
                  <a:lnTo>
                    <a:pt x="1239" y="1001"/>
                  </a:lnTo>
                  <a:cubicBezTo>
                    <a:pt x="1258" y="981"/>
                    <a:pt x="1274" y="973"/>
                    <a:pt x="1291" y="973"/>
                  </a:cubicBezTo>
                  <a:cubicBezTo>
                    <a:pt x="1304" y="973"/>
                    <a:pt x="1318" y="978"/>
                    <a:pt x="1334" y="989"/>
                  </a:cubicBezTo>
                  <a:lnTo>
                    <a:pt x="1846" y="1322"/>
                  </a:lnTo>
                  <a:cubicBezTo>
                    <a:pt x="1878" y="1342"/>
                    <a:pt x="1910" y="1354"/>
                    <a:pt x="1942" y="1354"/>
                  </a:cubicBezTo>
                  <a:cubicBezTo>
                    <a:pt x="1969" y="1354"/>
                    <a:pt x="1997" y="1345"/>
                    <a:pt x="2025" y="1322"/>
                  </a:cubicBezTo>
                  <a:cubicBezTo>
                    <a:pt x="2144" y="1251"/>
                    <a:pt x="2287" y="1203"/>
                    <a:pt x="2417" y="1156"/>
                  </a:cubicBezTo>
                  <a:cubicBezTo>
                    <a:pt x="2477" y="1144"/>
                    <a:pt x="2537" y="1084"/>
                    <a:pt x="2537" y="1025"/>
                  </a:cubicBezTo>
                  <a:lnTo>
                    <a:pt x="2656" y="418"/>
                  </a:lnTo>
                  <a:cubicBezTo>
                    <a:pt x="2656" y="382"/>
                    <a:pt x="2679" y="358"/>
                    <a:pt x="2727" y="358"/>
                  </a:cubicBezTo>
                  <a:lnTo>
                    <a:pt x="3060" y="358"/>
                  </a:lnTo>
                  <a:cubicBezTo>
                    <a:pt x="3084" y="358"/>
                    <a:pt x="3120" y="394"/>
                    <a:pt x="3132" y="418"/>
                  </a:cubicBezTo>
                  <a:lnTo>
                    <a:pt x="3251" y="1025"/>
                  </a:lnTo>
                  <a:cubicBezTo>
                    <a:pt x="3263" y="1084"/>
                    <a:pt x="3310" y="1144"/>
                    <a:pt x="3370" y="1156"/>
                  </a:cubicBezTo>
                  <a:cubicBezTo>
                    <a:pt x="3501" y="1203"/>
                    <a:pt x="3632" y="1251"/>
                    <a:pt x="3751" y="1322"/>
                  </a:cubicBezTo>
                  <a:cubicBezTo>
                    <a:pt x="3781" y="1340"/>
                    <a:pt x="3816" y="1349"/>
                    <a:pt x="3849" y="1349"/>
                  </a:cubicBezTo>
                  <a:cubicBezTo>
                    <a:pt x="3882" y="1349"/>
                    <a:pt x="3912" y="1340"/>
                    <a:pt x="3930" y="1322"/>
                  </a:cubicBezTo>
                  <a:lnTo>
                    <a:pt x="4453" y="989"/>
                  </a:lnTo>
                  <a:cubicBezTo>
                    <a:pt x="4469" y="978"/>
                    <a:pt x="4483" y="973"/>
                    <a:pt x="4497" y="973"/>
                  </a:cubicBezTo>
                  <a:cubicBezTo>
                    <a:pt x="4513" y="973"/>
                    <a:pt x="4529" y="981"/>
                    <a:pt x="4549" y="1001"/>
                  </a:cubicBezTo>
                  <a:lnTo>
                    <a:pt x="4787" y="1239"/>
                  </a:lnTo>
                  <a:cubicBezTo>
                    <a:pt x="4811" y="1263"/>
                    <a:pt x="4811" y="1299"/>
                    <a:pt x="4799" y="1322"/>
                  </a:cubicBezTo>
                  <a:lnTo>
                    <a:pt x="4453" y="1846"/>
                  </a:lnTo>
                  <a:cubicBezTo>
                    <a:pt x="4430" y="1906"/>
                    <a:pt x="4406" y="1965"/>
                    <a:pt x="4453" y="2025"/>
                  </a:cubicBezTo>
                  <a:cubicBezTo>
                    <a:pt x="4525" y="2144"/>
                    <a:pt x="4573" y="2275"/>
                    <a:pt x="4620" y="2418"/>
                  </a:cubicBezTo>
                  <a:cubicBezTo>
                    <a:pt x="4632" y="2477"/>
                    <a:pt x="4692" y="2537"/>
                    <a:pt x="4751" y="2537"/>
                  </a:cubicBezTo>
                  <a:lnTo>
                    <a:pt x="5358" y="2656"/>
                  </a:lnTo>
                  <a:cubicBezTo>
                    <a:pt x="5394" y="2656"/>
                    <a:pt x="5418" y="2680"/>
                    <a:pt x="5418" y="2727"/>
                  </a:cubicBezTo>
                  <a:lnTo>
                    <a:pt x="5418" y="3049"/>
                  </a:lnTo>
                  <a:cubicBezTo>
                    <a:pt x="5418" y="3085"/>
                    <a:pt x="5394" y="3108"/>
                    <a:pt x="5358" y="3132"/>
                  </a:cubicBezTo>
                  <a:lnTo>
                    <a:pt x="4751" y="3251"/>
                  </a:lnTo>
                  <a:cubicBezTo>
                    <a:pt x="4692" y="3263"/>
                    <a:pt x="4632" y="3311"/>
                    <a:pt x="4620" y="3370"/>
                  </a:cubicBezTo>
                  <a:cubicBezTo>
                    <a:pt x="4573" y="3501"/>
                    <a:pt x="4525" y="3632"/>
                    <a:pt x="4453" y="3751"/>
                  </a:cubicBezTo>
                  <a:cubicBezTo>
                    <a:pt x="4430" y="3811"/>
                    <a:pt x="4430" y="3882"/>
                    <a:pt x="4453" y="3930"/>
                  </a:cubicBezTo>
                  <a:lnTo>
                    <a:pt x="4799" y="4454"/>
                  </a:lnTo>
                  <a:cubicBezTo>
                    <a:pt x="4811" y="4478"/>
                    <a:pt x="4811" y="4513"/>
                    <a:pt x="4787" y="4537"/>
                  </a:cubicBezTo>
                  <a:lnTo>
                    <a:pt x="4549" y="4775"/>
                  </a:lnTo>
                  <a:cubicBezTo>
                    <a:pt x="4526" y="4798"/>
                    <a:pt x="4508" y="4806"/>
                    <a:pt x="4489" y="4806"/>
                  </a:cubicBezTo>
                  <a:cubicBezTo>
                    <a:pt x="4478" y="4806"/>
                    <a:pt x="4467" y="4803"/>
                    <a:pt x="4453" y="4799"/>
                  </a:cubicBezTo>
                  <a:lnTo>
                    <a:pt x="3930" y="4454"/>
                  </a:lnTo>
                  <a:cubicBezTo>
                    <a:pt x="3898" y="4435"/>
                    <a:pt x="3866" y="4422"/>
                    <a:pt x="3834" y="4422"/>
                  </a:cubicBezTo>
                  <a:cubicBezTo>
                    <a:pt x="3806" y="4422"/>
                    <a:pt x="3779" y="4432"/>
                    <a:pt x="3751" y="4454"/>
                  </a:cubicBezTo>
                  <a:cubicBezTo>
                    <a:pt x="3632" y="4525"/>
                    <a:pt x="3501" y="4573"/>
                    <a:pt x="3370" y="4621"/>
                  </a:cubicBezTo>
                  <a:cubicBezTo>
                    <a:pt x="3310" y="4632"/>
                    <a:pt x="3251" y="4692"/>
                    <a:pt x="3251" y="4751"/>
                  </a:cubicBezTo>
                  <a:lnTo>
                    <a:pt x="3132" y="5359"/>
                  </a:lnTo>
                  <a:cubicBezTo>
                    <a:pt x="3132" y="5394"/>
                    <a:pt x="3096" y="5418"/>
                    <a:pt x="3060" y="5418"/>
                  </a:cubicBezTo>
                  <a:lnTo>
                    <a:pt x="2727" y="5418"/>
                  </a:lnTo>
                  <a:cubicBezTo>
                    <a:pt x="2703" y="5418"/>
                    <a:pt x="2668" y="5394"/>
                    <a:pt x="2656" y="5359"/>
                  </a:cubicBezTo>
                  <a:lnTo>
                    <a:pt x="2537" y="4751"/>
                  </a:lnTo>
                  <a:cubicBezTo>
                    <a:pt x="2525" y="4692"/>
                    <a:pt x="2477" y="4632"/>
                    <a:pt x="2417" y="4621"/>
                  </a:cubicBezTo>
                  <a:cubicBezTo>
                    <a:pt x="2287" y="4573"/>
                    <a:pt x="2144" y="4525"/>
                    <a:pt x="2025" y="4454"/>
                  </a:cubicBezTo>
                  <a:cubicBezTo>
                    <a:pt x="1995" y="4436"/>
                    <a:pt x="1962" y="4427"/>
                    <a:pt x="1931" y="4427"/>
                  </a:cubicBezTo>
                  <a:cubicBezTo>
                    <a:pt x="1900" y="4427"/>
                    <a:pt x="1870" y="4436"/>
                    <a:pt x="1846" y="4454"/>
                  </a:cubicBezTo>
                  <a:lnTo>
                    <a:pt x="1334" y="4799"/>
                  </a:lnTo>
                  <a:cubicBezTo>
                    <a:pt x="1321" y="4803"/>
                    <a:pt x="1309" y="4806"/>
                    <a:pt x="1298" y="4806"/>
                  </a:cubicBezTo>
                  <a:cubicBezTo>
                    <a:pt x="1279" y="4806"/>
                    <a:pt x="1261" y="4798"/>
                    <a:pt x="1239" y="4775"/>
                  </a:cubicBezTo>
                  <a:lnTo>
                    <a:pt x="1001" y="4537"/>
                  </a:lnTo>
                  <a:cubicBezTo>
                    <a:pt x="977" y="4513"/>
                    <a:pt x="977" y="4478"/>
                    <a:pt x="989" y="4454"/>
                  </a:cubicBezTo>
                  <a:lnTo>
                    <a:pt x="1322" y="3930"/>
                  </a:lnTo>
                  <a:cubicBezTo>
                    <a:pt x="1358" y="3870"/>
                    <a:pt x="1370" y="3811"/>
                    <a:pt x="1322" y="3751"/>
                  </a:cubicBezTo>
                  <a:cubicBezTo>
                    <a:pt x="1251" y="3632"/>
                    <a:pt x="1215" y="3501"/>
                    <a:pt x="1167" y="3370"/>
                  </a:cubicBezTo>
                  <a:cubicBezTo>
                    <a:pt x="1144" y="3311"/>
                    <a:pt x="1084" y="3251"/>
                    <a:pt x="1024" y="3251"/>
                  </a:cubicBezTo>
                  <a:lnTo>
                    <a:pt x="417" y="3132"/>
                  </a:lnTo>
                  <a:cubicBezTo>
                    <a:pt x="393" y="3132"/>
                    <a:pt x="358" y="3097"/>
                    <a:pt x="358" y="3049"/>
                  </a:cubicBezTo>
                  <a:lnTo>
                    <a:pt x="358" y="2727"/>
                  </a:lnTo>
                  <a:cubicBezTo>
                    <a:pt x="358" y="2692"/>
                    <a:pt x="393" y="2668"/>
                    <a:pt x="417" y="2656"/>
                  </a:cubicBezTo>
                  <a:lnTo>
                    <a:pt x="465" y="2632"/>
                  </a:lnTo>
                  <a:cubicBezTo>
                    <a:pt x="548" y="2620"/>
                    <a:pt x="632" y="2525"/>
                    <a:pt x="596" y="2430"/>
                  </a:cubicBezTo>
                  <a:cubicBezTo>
                    <a:pt x="586" y="2352"/>
                    <a:pt x="520" y="2289"/>
                    <a:pt x="444" y="2289"/>
                  </a:cubicBezTo>
                  <a:cubicBezTo>
                    <a:pt x="428" y="2289"/>
                    <a:pt x="410" y="2292"/>
                    <a:pt x="393" y="2299"/>
                  </a:cubicBezTo>
                  <a:lnTo>
                    <a:pt x="346" y="2311"/>
                  </a:lnTo>
                  <a:cubicBezTo>
                    <a:pt x="155" y="2358"/>
                    <a:pt x="1" y="2513"/>
                    <a:pt x="1" y="2727"/>
                  </a:cubicBezTo>
                  <a:lnTo>
                    <a:pt x="1" y="3049"/>
                  </a:lnTo>
                  <a:cubicBezTo>
                    <a:pt x="1" y="3251"/>
                    <a:pt x="155" y="3430"/>
                    <a:pt x="346" y="3466"/>
                  </a:cubicBezTo>
                  <a:lnTo>
                    <a:pt x="846" y="3573"/>
                  </a:lnTo>
                  <a:cubicBezTo>
                    <a:pt x="882" y="3668"/>
                    <a:pt x="929" y="3751"/>
                    <a:pt x="953" y="3847"/>
                  </a:cubicBezTo>
                  <a:lnTo>
                    <a:pt x="679" y="4275"/>
                  </a:lnTo>
                  <a:cubicBezTo>
                    <a:pt x="572" y="4442"/>
                    <a:pt x="584" y="4656"/>
                    <a:pt x="727" y="4811"/>
                  </a:cubicBezTo>
                  <a:lnTo>
                    <a:pt x="977" y="5049"/>
                  </a:lnTo>
                  <a:cubicBezTo>
                    <a:pt x="1055" y="5127"/>
                    <a:pt x="1163" y="5172"/>
                    <a:pt x="1278" y="5172"/>
                  </a:cubicBezTo>
                  <a:cubicBezTo>
                    <a:pt x="1356" y="5172"/>
                    <a:pt x="1436" y="5152"/>
                    <a:pt x="1513" y="5109"/>
                  </a:cubicBezTo>
                  <a:lnTo>
                    <a:pt x="1941" y="4823"/>
                  </a:lnTo>
                  <a:cubicBezTo>
                    <a:pt x="2025" y="4871"/>
                    <a:pt x="2120" y="4894"/>
                    <a:pt x="2203" y="4930"/>
                  </a:cubicBezTo>
                  <a:lnTo>
                    <a:pt x="2310" y="5430"/>
                  </a:lnTo>
                  <a:cubicBezTo>
                    <a:pt x="2358" y="5633"/>
                    <a:pt x="2513" y="5775"/>
                    <a:pt x="2727" y="5775"/>
                  </a:cubicBezTo>
                  <a:lnTo>
                    <a:pt x="3060" y="5775"/>
                  </a:lnTo>
                  <a:cubicBezTo>
                    <a:pt x="3251" y="5775"/>
                    <a:pt x="3430" y="5633"/>
                    <a:pt x="3465" y="5430"/>
                  </a:cubicBezTo>
                  <a:lnTo>
                    <a:pt x="3572" y="4930"/>
                  </a:lnTo>
                  <a:cubicBezTo>
                    <a:pt x="3668" y="4894"/>
                    <a:pt x="3751" y="4859"/>
                    <a:pt x="3846" y="4823"/>
                  </a:cubicBezTo>
                  <a:lnTo>
                    <a:pt x="4275" y="5109"/>
                  </a:lnTo>
                  <a:cubicBezTo>
                    <a:pt x="4344" y="5153"/>
                    <a:pt x="4422" y="5175"/>
                    <a:pt x="4500" y="5175"/>
                  </a:cubicBezTo>
                  <a:cubicBezTo>
                    <a:pt x="4610" y="5175"/>
                    <a:pt x="4720" y="5132"/>
                    <a:pt x="4811" y="5049"/>
                  </a:cubicBezTo>
                  <a:lnTo>
                    <a:pt x="5049" y="4811"/>
                  </a:lnTo>
                  <a:cubicBezTo>
                    <a:pt x="5180" y="4680"/>
                    <a:pt x="5215" y="4454"/>
                    <a:pt x="5108" y="4275"/>
                  </a:cubicBezTo>
                  <a:lnTo>
                    <a:pt x="4823" y="3847"/>
                  </a:lnTo>
                  <a:cubicBezTo>
                    <a:pt x="4870" y="3751"/>
                    <a:pt x="4894" y="3668"/>
                    <a:pt x="4930" y="3573"/>
                  </a:cubicBezTo>
                  <a:lnTo>
                    <a:pt x="5442" y="3466"/>
                  </a:lnTo>
                  <a:cubicBezTo>
                    <a:pt x="5632" y="3430"/>
                    <a:pt x="5775" y="3263"/>
                    <a:pt x="5775" y="3049"/>
                  </a:cubicBezTo>
                  <a:lnTo>
                    <a:pt x="5775" y="2727"/>
                  </a:lnTo>
                  <a:cubicBezTo>
                    <a:pt x="5775" y="2513"/>
                    <a:pt x="5644" y="2358"/>
                    <a:pt x="5454" y="2311"/>
                  </a:cubicBezTo>
                  <a:lnTo>
                    <a:pt x="4942" y="2204"/>
                  </a:lnTo>
                  <a:cubicBezTo>
                    <a:pt x="4918" y="2120"/>
                    <a:pt x="4870" y="2025"/>
                    <a:pt x="4846" y="1942"/>
                  </a:cubicBezTo>
                  <a:lnTo>
                    <a:pt x="5120" y="1501"/>
                  </a:lnTo>
                  <a:cubicBezTo>
                    <a:pt x="5227" y="1346"/>
                    <a:pt x="5215" y="1120"/>
                    <a:pt x="5061" y="965"/>
                  </a:cubicBezTo>
                  <a:lnTo>
                    <a:pt x="4823" y="727"/>
                  </a:lnTo>
                  <a:cubicBezTo>
                    <a:pt x="4745" y="650"/>
                    <a:pt x="4634" y="610"/>
                    <a:pt x="4520" y="610"/>
                  </a:cubicBezTo>
                  <a:cubicBezTo>
                    <a:pt x="4441" y="610"/>
                    <a:pt x="4360" y="629"/>
                    <a:pt x="4287" y="668"/>
                  </a:cubicBezTo>
                  <a:lnTo>
                    <a:pt x="3858" y="953"/>
                  </a:lnTo>
                  <a:cubicBezTo>
                    <a:pt x="3763" y="906"/>
                    <a:pt x="3680" y="882"/>
                    <a:pt x="3596" y="846"/>
                  </a:cubicBezTo>
                  <a:lnTo>
                    <a:pt x="3489" y="346"/>
                  </a:lnTo>
                  <a:cubicBezTo>
                    <a:pt x="3441" y="156"/>
                    <a:pt x="3275" y="1"/>
                    <a:pt x="3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7">
              <a:extLst>
                <a:ext uri="{FF2B5EF4-FFF2-40B4-BE49-F238E27FC236}">
                  <a16:creationId xmlns:a16="http://schemas.microsoft.com/office/drawing/2014/main" id="{D342A5C6-95A8-E9E3-469E-54E693697DAC}"/>
                </a:ext>
              </a:extLst>
            </p:cNvPr>
            <p:cNvSpPr/>
            <p:nvPr/>
          </p:nvSpPr>
          <p:spPr>
            <a:xfrm>
              <a:off x="3326526" y="4036907"/>
              <a:ext cx="62541" cy="62573"/>
            </a:xfrm>
            <a:custGeom>
              <a:avLst/>
              <a:gdLst/>
              <a:ahLst/>
              <a:cxnLst/>
              <a:rect l="l" t="t" r="r" b="b"/>
              <a:pathLst>
                <a:path w="1965" h="1966" extrusionOk="0">
                  <a:moveTo>
                    <a:pt x="977" y="1"/>
                  </a:moveTo>
                  <a:cubicBezTo>
                    <a:pt x="441" y="1"/>
                    <a:pt x="0" y="453"/>
                    <a:pt x="0" y="989"/>
                  </a:cubicBezTo>
                  <a:cubicBezTo>
                    <a:pt x="0" y="1525"/>
                    <a:pt x="441" y="1965"/>
                    <a:pt x="977" y="1965"/>
                  </a:cubicBezTo>
                  <a:cubicBezTo>
                    <a:pt x="1203" y="1965"/>
                    <a:pt x="1417" y="1894"/>
                    <a:pt x="1572" y="1763"/>
                  </a:cubicBezTo>
                  <a:cubicBezTo>
                    <a:pt x="1655" y="1703"/>
                    <a:pt x="1667" y="1596"/>
                    <a:pt x="1608" y="1501"/>
                  </a:cubicBezTo>
                  <a:cubicBezTo>
                    <a:pt x="1574" y="1461"/>
                    <a:pt x="1525" y="1439"/>
                    <a:pt x="1473" y="1439"/>
                  </a:cubicBezTo>
                  <a:cubicBezTo>
                    <a:pt x="1434" y="1439"/>
                    <a:pt x="1394" y="1452"/>
                    <a:pt x="1358" y="1477"/>
                  </a:cubicBezTo>
                  <a:cubicBezTo>
                    <a:pt x="1250" y="1561"/>
                    <a:pt x="1119" y="1608"/>
                    <a:pt x="965" y="1608"/>
                  </a:cubicBezTo>
                  <a:cubicBezTo>
                    <a:pt x="619" y="1608"/>
                    <a:pt x="346" y="1322"/>
                    <a:pt x="346" y="977"/>
                  </a:cubicBezTo>
                  <a:cubicBezTo>
                    <a:pt x="346" y="644"/>
                    <a:pt x="619" y="358"/>
                    <a:pt x="977" y="358"/>
                  </a:cubicBezTo>
                  <a:cubicBezTo>
                    <a:pt x="1322" y="358"/>
                    <a:pt x="1608" y="644"/>
                    <a:pt x="1608" y="989"/>
                  </a:cubicBezTo>
                  <a:cubicBezTo>
                    <a:pt x="1608" y="1084"/>
                    <a:pt x="1679" y="1168"/>
                    <a:pt x="1786" y="1168"/>
                  </a:cubicBezTo>
                  <a:cubicBezTo>
                    <a:pt x="1893" y="1168"/>
                    <a:pt x="1965" y="1084"/>
                    <a:pt x="1965" y="989"/>
                  </a:cubicBezTo>
                  <a:cubicBezTo>
                    <a:pt x="1965" y="453"/>
                    <a:pt x="1512" y="1"/>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27">
              <a:extLst>
                <a:ext uri="{FF2B5EF4-FFF2-40B4-BE49-F238E27FC236}">
                  <a16:creationId xmlns:a16="http://schemas.microsoft.com/office/drawing/2014/main" id="{915AB3FC-9790-FB9B-B3E7-8EAF779E63E3}"/>
                </a:ext>
              </a:extLst>
            </p:cNvPr>
            <p:cNvSpPr/>
            <p:nvPr/>
          </p:nvSpPr>
          <p:spPr>
            <a:xfrm>
              <a:off x="3196542" y="3907687"/>
              <a:ext cx="68238" cy="68238"/>
            </a:xfrm>
            <a:custGeom>
              <a:avLst/>
              <a:gdLst/>
              <a:ahLst/>
              <a:cxnLst/>
              <a:rect l="l" t="t" r="r" b="b"/>
              <a:pathLst>
                <a:path w="2144" h="2144" extrusionOk="0">
                  <a:moveTo>
                    <a:pt x="1072" y="358"/>
                  </a:moveTo>
                  <a:cubicBezTo>
                    <a:pt x="1477" y="358"/>
                    <a:pt x="1786" y="680"/>
                    <a:pt x="1786" y="1072"/>
                  </a:cubicBezTo>
                  <a:cubicBezTo>
                    <a:pt x="1786" y="1477"/>
                    <a:pt x="1465" y="1787"/>
                    <a:pt x="1072" y="1787"/>
                  </a:cubicBezTo>
                  <a:cubicBezTo>
                    <a:pt x="691" y="1787"/>
                    <a:pt x="358" y="1453"/>
                    <a:pt x="358" y="1072"/>
                  </a:cubicBezTo>
                  <a:cubicBezTo>
                    <a:pt x="358" y="668"/>
                    <a:pt x="691" y="358"/>
                    <a:pt x="1072" y="358"/>
                  </a:cubicBezTo>
                  <a:close/>
                  <a:moveTo>
                    <a:pt x="1072" y="1"/>
                  </a:moveTo>
                  <a:cubicBezTo>
                    <a:pt x="477" y="1"/>
                    <a:pt x="0" y="477"/>
                    <a:pt x="0" y="1072"/>
                  </a:cubicBezTo>
                  <a:cubicBezTo>
                    <a:pt x="0" y="1668"/>
                    <a:pt x="477" y="2144"/>
                    <a:pt x="1072" y="2144"/>
                  </a:cubicBezTo>
                  <a:cubicBezTo>
                    <a:pt x="1667" y="2144"/>
                    <a:pt x="2144" y="1656"/>
                    <a:pt x="2144" y="1072"/>
                  </a:cubicBezTo>
                  <a:cubicBezTo>
                    <a:pt x="2144" y="477"/>
                    <a:pt x="1667"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 name="Google Shape;498;p27">
            <a:extLst>
              <a:ext uri="{FF2B5EF4-FFF2-40B4-BE49-F238E27FC236}">
                <a16:creationId xmlns:a16="http://schemas.microsoft.com/office/drawing/2014/main" id="{24357E82-48C6-6E20-7589-622CC80CD229}"/>
              </a:ext>
            </a:extLst>
          </p:cNvPr>
          <p:cNvGrpSpPr/>
          <p:nvPr/>
        </p:nvGrpSpPr>
        <p:grpSpPr>
          <a:xfrm>
            <a:off x="6789168" y="1684647"/>
            <a:ext cx="583817" cy="580314"/>
            <a:chOff x="3541011" y="3367320"/>
            <a:chExt cx="348257" cy="346188"/>
          </a:xfrm>
        </p:grpSpPr>
        <p:sp>
          <p:nvSpPr>
            <p:cNvPr id="499" name="Google Shape;499;p27">
              <a:extLst>
                <a:ext uri="{FF2B5EF4-FFF2-40B4-BE49-F238E27FC236}">
                  <a16:creationId xmlns:a16="http://schemas.microsoft.com/office/drawing/2014/main" id="{7EDBDE9B-C71B-AF6D-8225-AC14A42F0EB9}"/>
                </a:ext>
              </a:extLst>
            </p:cNvPr>
            <p:cNvSpPr/>
            <p:nvPr/>
          </p:nvSpPr>
          <p:spPr>
            <a:xfrm>
              <a:off x="3541011" y="3367320"/>
              <a:ext cx="347906" cy="346188"/>
            </a:xfrm>
            <a:custGeom>
              <a:avLst/>
              <a:gdLst/>
              <a:ahLst/>
              <a:cxnLst/>
              <a:rect l="l" t="t" r="r" b="b"/>
              <a:pathLst>
                <a:path w="10931" h="10877" extrusionOk="0">
                  <a:moveTo>
                    <a:pt x="4203" y="6323"/>
                  </a:moveTo>
                  <a:cubicBezTo>
                    <a:pt x="4322" y="6454"/>
                    <a:pt x="4465" y="6609"/>
                    <a:pt x="4620" y="6740"/>
                  </a:cubicBezTo>
                  <a:lnTo>
                    <a:pt x="4024" y="7335"/>
                  </a:lnTo>
                  <a:lnTo>
                    <a:pt x="3977" y="7287"/>
                  </a:lnTo>
                  <a:lnTo>
                    <a:pt x="3632" y="6942"/>
                  </a:lnTo>
                  <a:lnTo>
                    <a:pt x="3584" y="6906"/>
                  </a:lnTo>
                  <a:lnTo>
                    <a:pt x="4203" y="6323"/>
                  </a:lnTo>
                  <a:close/>
                  <a:moveTo>
                    <a:pt x="3239" y="7123"/>
                  </a:moveTo>
                  <a:cubicBezTo>
                    <a:pt x="3307" y="7123"/>
                    <a:pt x="3376" y="7150"/>
                    <a:pt x="3429" y="7204"/>
                  </a:cubicBezTo>
                  <a:lnTo>
                    <a:pt x="3763" y="7537"/>
                  </a:lnTo>
                  <a:cubicBezTo>
                    <a:pt x="3858" y="7632"/>
                    <a:pt x="3858" y="7799"/>
                    <a:pt x="3751" y="7894"/>
                  </a:cubicBezTo>
                  <a:lnTo>
                    <a:pt x="3560" y="8097"/>
                  </a:lnTo>
                  <a:lnTo>
                    <a:pt x="2858" y="7394"/>
                  </a:lnTo>
                  <a:lnTo>
                    <a:pt x="3048" y="7204"/>
                  </a:lnTo>
                  <a:cubicBezTo>
                    <a:pt x="3102" y="7150"/>
                    <a:pt x="3170" y="7123"/>
                    <a:pt x="3239" y="7123"/>
                  </a:cubicBezTo>
                  <a:close/>
                  <a:moveTo>
                    <a:pt x="2631" y="7597"/>
                  </a:moveTo>
                  <a:lnTo>
                    <a:pt x="3334" y="8299"/>
                  </a:lnTo>
                  <a:lnTo>
                    <a:pt x="1167" y="10478"/>
                  </a:lnTo>
                  <a:cubicBezTo>
                    <a:pt x="1113" y="10526"/>
                    <a:pt x="1045" y="10550"/>
                    <a:pt x="976" y="10550"/>
                  </a:cubicBezTo>
                  <a:cubicBezTo>
                    <a:pt x="908" y="10550"/>
                    <a:pt x="840" y="10526"/>
                    <a:pt x="786" y="10478"/>
                  </a:cubicBezTo>
                  <a:lnTo>
                    <a:pt x="453" y="10133"/>
                  </a:lnTo>
                  <a:cubicBezTo>
                    <a:pt x="357" y="10038"/>
                    <a:pt x="357" y="9883"/>
                    <a:pt x="465" y="9776"/>
                  </a:cubicBezTo>
                  <a:lnTo>
                    <a:pt x="2631" y="7597"/>
                  </a:lnTo>
                  <a:close/>
                  <a:moveTo>
                    <a:pt x="7120" y="1"/>
                  </a:moveTo>
                  <a:cubicBezTo>
                    <a:pt x="3989" y="1"/>
                    <a:pt x="2191" y="3537"/>
                    <a:pt x="4001" y="6073"/>
                  </a:cubicBezTo>
                  <a:lnTo>
                    <a:pt x="3274" y="6799"/>
                  </a:lnTo>
                  <a:cubicBezTo>
                    <a:pt x="3249" y="6796"/>
                    <a:pt x="3223" y="6794"/>
                    <a:pt x="3198" y="6794"/>
                  </a:cubicBezTo>
                  <a:cubicBezTo>
                    <a:pt x="3049" y="6794"/>
                    <a:pt x="2912" y="6854"/>
                    <a:pt x="2810" y="6966"/>
                  </a:cubicBezTo>
                  <a:lnTo>
                    <a:pt x="226" y="9549"/>
                  </a:lnTo>
                  <a:cubicBezTo>
                    <a:pt x="0" y="9776"/>
                    <a:pt x="0" y="10145"/>
                    <a:pt x="226" y="10371"/>
                  </a:cubicBezTo>
                  <a:lnTo>
                    <a:pt x="572" y="10716"/>
                  </a:lnTo>
                  <a:cubicBezTo>
                    <a:pt x="679" y="10823"/>
                    <a:pt x="828" y="10877"/>
                    <a:pt x="976" y="10877"/>
                  </a:cubicBezTo>
                  <a:cubicBezTo>
                    <a:pt x="1125" y="10877"/>
                    <a:pt x="1274" y="10823"/>
                    <a:pt x="1381" y="10716"/>
                  </a:cubicBezTo>
                  <a:lnTo>
                    <a:pt x="3655" y="8430"/>
                  </a:lnTo>
                  <a:lnTo>
                    <a:pt x="3977" y="8121"/>
                  </a:lnTo>
                  <a:cubicBezTo>
                    <a:pt x="4096" y="8002"/>
                    <a:pt x="4155" y="7835"/>
                    <a:pt x="4144" y="7656"/>
                  </a:cubicBezTo>
                  <a:lnTo>
                    <a:pt x="4870" y="6930"/>
                  </a:lnTo>
                  <a:cubicBezTo>
                    <a:pt x="5406" y="7323"/>
                    <a:pt x="6037" y="7573"/>
                    <a:pt x="6715" y="7632"/>
                  </a:cubicBezTo>
                  <a:lnTo>
                    <a:pt x="6727" y="7632"/>
                  </a:lnTo>
                  <a:cubicBezTo>
                    <a:pt x="6799" y="7632"/>
                    <a:pt x="6882" y="7573"/>
                    <a:pt x="6894" y="7478"/>
                  </a:cubicBezTo>
                  <a:cubicBezTo>
                    <a:pt x="6906" y="7394"/>
                    <a:pt x="6834" y="7323"/>
                    <a:pt x="6739" y="7299"/>
                  </a:cubicBezTo>
                  <a:cubicBezTo>
                    <a:pt x="6037" y="7228"/>
                    <a:pt x="5406" y="6966"/>
                    <a:pt x="4882" y="6549"/>
                  </a:cubicBezTo>
                  <a:cubicBezTo>
                    <a:pt x="2298" y="4465"/>
                    <a:pt x="3822" y="310"/>
                    <a:pt x="7096" y="310"/>
                  </a:cubicBezTo>
                  <a:cubicBezTo>
                    <a:pt x="8942" y="310"/>
                    <a:pt x="10418" y="1703"/>
                    <a:pt x="10597" y="3465"/>
                  </a:cubicBezTo>
                  <a:cubicBezTo>
                    <a:pt x="10609" y="3549"/>
                    <a:pt x="10692" y="3608"/>
                    <a:pt x="10775" y="3608"/>
                  </a:cubicBezTo>
                  <a:cubicBezTo>
                    <a:pt x="10871" y="3596"/>
                    <a:pt x="10930" y="3525"/>
                    <a:pt x="10930" y="3430"/>
                  </a:cubicBezTo>
                  <a:cubicBezTo>
                    <a:pt x="10728" y="1525"/>
                    <a:pt x="9120" y="1"/>
                    <a:pt x="7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27">
              <a:extLst>
                <a:ext uri="{FF2B5EF4-FFF2-40B4-BE49-F238E27FC236}">
                  <a16:creationId xmlns:a16="http://schemas.microsoft.com/office/drawing/2014/main" id="{07488371-EF71-FED9-DFA1-B2A6A5121787}"/>
                </a:ext>
              </a:extLst>
            </p:cNvPr>
            <p:cNvSpPr/>
            <p:nvPr/>
          </p:nvSpPr>
          <p:spPr>
            <a:xfrm>
              <a:off x="3658105" y="3389599"/>
              <a:ext cx="208820" cy="199431"/>
            </a:xfrm>
            <a:custGeom>
              <a:avLst/>
              <a:gdLst/>
              <a:ahLst/>
              <a:cxnLst/>
              <a:rect l="l" t="t" r="r" b="b"/>
              <a:pathLst>
                <a:path w="6561" h="6266" extrusionOk="0">
                  <a:moveTo>
                    <a:pt x="3441" y="336"/>
                  </a:moveTo>
                  <a:cubicBezTo>
                    <a:pt x="4989" y="336"/>
                    <a:pt x="6251" y="1587"/>
                    <a:pt x="6251" y="3146"/>
                  </a:cubicBezTo>
                  <a:cubicBezTo>
                    <a:pt x="6251" y="4694"/>
                    <a:pt x="4989" y="5944"/>
                    <a:pt x="3441" y="5944"/>
                  </a:cubicBezTo>
                  <a:cubicBezTo>
                    <a:pt x="2727" y="5944"/>
                    <a:pt x="1989" y="5682"/>
                    <a:pt x="1441" y="5135"/>
                  </a:cubicBezTo>
                  <a:cubicBezTo>
                    <a:pt x="345" y="4027"/>
                    <a:pt x="345" y="2241"/>
                    <a:pt x="1441" y="1158"/>
                  </a:cubicBezTo>
                  <a:cubicBezTo>
                    <a:pt x="1989" y="598"/>
                    <a:pt x="2703" y="336"/>
                    <a:pt x="3441" y="336"/>
                  </a:cubicBezTo>
                  <a:close/>
                  <a:moveTo>
                    <a:pt x="3428" y="0"/>
                  </a:moveTo>
                  <a:cubicBezTo>
                    <a:pt x="2628" y="0"/>
                    <a:pt x="1828" y="307"/>
                    <a:pt x="1215" y="920"/>
                  </a:cubicBezTo>
                  <a:cubicBezTo>
                    <a:pt x="0" y="2134"/>
                    <a:pt x="0" y="4123"/>
                    <a:pt x="1215" y="5337"/>
                  </a:cubicBezTo>
                  <a:cubicBezTo>
                    <a:pt x="1822" y="5944"/>
                    <a:pt x="2631" y="6266"/>
                    <a:pt x="3429" y="6266"/>
                  </a:cubicBezTo>
                  <a:cubicBezTo>
                    <a:pt x="5144" y="6266"/>
                    <a:pt x="6561" y="4873"/>
                    <a:pt x="6561" y="3134"/>
                  </a:cubicBezTo>
                  <a:cubicBezTo>
                    <a:pt x="6561" y="2301"/>
                    <a:pt x="6227" y="1515"/>
                    <a:pt x="5632" y="920"/>
                  </a:cubicBezTo>
                  <a:cubicBezTo>
                    <a:pt x="5025" y="307"/>
                    <a:pt x="4227" y="0"/>
                    <a:pt x="34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7">
              <a:extLst>
                <a:ext uri="{FF2B5EF4-FFF2-40B4-BE49-F238E27FC236}">
                  <a16:creationId xmlns:a16="http://schemas.microsoft.com/office/drawing/2014/main" id="{3346ACFE-D264-03F8-0B5F-AE85D15BD194}"/>
                </a:ext>
              </a:extLst>
            </p:cNvPr>
            <p:cNvSpPr/>
            <p:nvPr/>
          </p:nvSpPr>
          <p:spPr>
            <a:xfrm>
              <a:off x="3720614" y="3426805"/>
              <a:ext cx="95164" cy="116011"/>
            </a:xfrm>
            <a:custGeom>
              <a:avLst/>
              <a:gdLst/>
              <a:ahLst/>
              <a:cxnLst/>
              <a:rect l="l" t="t" r="r" b="b"/>
              <a:pathLst>
                <a:path w="2990" h="3645" extrusionOk="0">
                  <a:moveTo>
                    <a:pt x="1477" y="334"/>
                  </a:moveTo>
                  <a:cubicBezTo>
                    <a:pt x="1834" y="334"/>
                    <a:pt x="2132" y="632"/>
                    <a:pt x="2132" y="989"/>
                  </a:cubicBezTo>
                  <a:cubicBezTo>
                    <a:pt x="2132" y="1334"/>
                    <a:pt x="1834" y="1632"/>
                    <a:pt x="1477" y="1632"/>
                  </a:cubicBezTo>
                  <a:cubicBezTo>
                    <a:pt x="1120" y="1632"/>
                    <a:pt x="822" y="1334"/>
                    <a:pt x="822" y="989"/>
                  </a:cubicBezTo>
                  <a:cubicBezTo>
                    <a:pt x="822" y="608"/>
                    <a:pt x="1120" y="334"/>
                    <a:pt x="1477" y="334"/>
                  </a:cubicBezTo>
                  <a:close/>
                  <a:moveTo>
                    <a:pt x="1906" y="1953"/>
                  </a:moveTo>
                  <a:cubicBezTo>
                    <a:pt x="2287" y="1953"/>
                    <a:pt x="2620" y="2263"/>
                    <a:pt x="2620" y="2668"/>
                  </a:cubicBezTo>
                  <a:lnTo>
                    <a:pt x="2620" y="3335"/>
                  </a:lnTo>
                  <a:lnTo>
                    <a:pt x="2275" y="3335"/>
                  </a:lnTo>
                  <a:lnTo>
                    <a:pt x="2275" y="2632"/>
                  </a:lnTo>
                  <a:cubicBezTo>
                    <a:pt x="2275" y="2549"/>
                    <a:pt x="2203" y="2477"/>
                    <a:pt x="2108" y="2477"/>
                  </a:cubicBezTo>
                  <a:cubicBezTo>
                    <a:pt x="2025" y="2477"/>
                    <a:pt x="1953" y="2549"/>
                    <a:pt x="1953" y="2632"/>
                  </a:cubicBezTo>
                  <a:lnTo>
                    <a:pt x="1953" y="3335"/>
                  </a:lnTo>
                  <a:lnTo>
                    <a:pt x="953" y="3335"/>
                  </a:lnTo>
                  <a:lnTo>
                    <a:pt x="953" y="2632"/>
                  </a:lnTo>
                  <a:cubicBezTo>
                    <a:pt x="953" y="2549"/>
                    <a:pt x="882" y="2477"/>
                    <a:pt x="787" y="2477"/>
                  </a:cubicBezTo>
                  <a:cubicBezTo>
                    <a:pt x="691" y="2477"/>
                    <a:pt x="620" y="2549"/>
                    <a:pt x="620" y="2632"/>
                  </a:cubicBezTo>
                  <a:lnTo>
                    <a:pt x="620" y="3335"/>
                  </a:lnTo>
                  <a:lnTo>
                    <a:pt x="263" y="3335"/>
                  </a:lnTo>
                  <a:lnTo>
                    <a:pt x="263" y="2668"/>
                  </a:lnTo>
                  <a:cubicBezTo>
                    <a:pt x="263" y="2275"/>
                    <a:pt x="584" y="1953"/>
                    <a:pt x="977" y="1953"/>
                  </a:cubicBezTo>
                  <a:close/>
                  <a:moveTo>
                    <a:pt x="1477" y="1"/>
                  </a:moveTo>
                  <a:cubicBezTo>
                    <a:pt x="941" y="1"/>
                    <a:pt x="501" y="429"/>
                    <a:pt x="501" y="965"/>
                  </a:cubicBezTo>
                  <a:cubicBezTo>
                    <a:pt x="501" y="1239"/>
                    <a:pt x="608" y="1477"/>
                    <a:pt x="787" y="1656"/>
                  </a:cubicBezTo>
                  <a:cubicBezTo>
                    <a:pt x="322" y="1763"/>
                    <a:pt x="1" y="2180"/>
                    <a:pt x="1" y="2656"/>
                  </a:cubicBezTo>
                  <a:lnTo>
                    <a:pt x="1" y="3335"/>
                  </a:lnTo>
                  <a:cubicBezTo>
                    <a:pt x="1" y="3501"/>
                    <a:pt x="132" y="3644"/>
                    <a:pt x="310" y="3644"/>
                  </a:cubicBezTo>
                  <a:lnTo>
                    <a:pt x="2680" y="3644"/>
                  </a:lnTo>
                  <a:cubicBezTo>
                    <a:pt x="2846" y="3644"/>
                    <a:pt x="2989" y="3513"/>
                    <a:pt x="2989" y="3335"/>
                  </a:cubicBezTo>
                  <a:lnTo>
                    <a:pt x="2989" y="2656"/>
                  </a:lnTo>
                  <a:cubicBezTo>
                    <a:pt x="2965" y="2180"/>
                    <a:pt x="2620" y="1763"/>
                    <a:pt x="2156" y="1656"/>
                  </a:cubicBezTo>
                  <a:cubicBezTo>
                    <a:pt x="2334" y="1477"/>
                    <a:pt x="2442" y="1239"/>
                    <a:pt x="2442" y="965"/>
                  </a:cubicBezTo>
                  <a:cubicBezTo>
                    <a:pt x="2442" y="429"/>
                    <a:pt x="2013" y="1"/>
                    <a:pt x="1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7">
              <a:extLst>
                <a:ext uri="{FF2B5EF4-FFF2-40B4-BE49-F238E27FC236}">
                  <a16:creationId xmlns:a16="http://schemas.microsoft.com/office/drawing/2014/main" id="{C23EF015-BE67-E3F8-756B-EB4F854EF668}"/>
                </a:ext>
              </a:extLst>
            </p:cNvPr>
            <p:cNvSpPr/>
            <p:nvPr/>
          </p:nvSpPr>
          <p:spPr>
            <a:xfrm>
              <a:off x="3773671" y="3496030"/>
              <a:ext cx="115597" cy="114993"/>
            </a:xfrm>
            <a:custGeom>
              <a:avLst/>
              <a:gdLst/>
              <a:ahLst/>
              <a:cxnLst/>
              <a:rect l="l" t="t" r="r" b="b"/>
              <a:pathLst>
                <a:path w="3632" h="3613" extrusionOk="0">
                  <a:moveTo>
                    <a:pt x="3433" y="0"/>
                  </a:moveTo>
                  <a:cubicBezTo>
                    <a:pt x="3361" y="0"/>
                    <a:pt x="3297" y="65"/>
                    <a:pt x="3287" y="148"/>
                  </a:cubicBezTo>
                  <a:cubicBezTo>
                    <a:pt x="3120" y="1803"/>
                    <a:pt x="1810" y="3112"/>
                    <a:pt x="143" y="3291"/>
                  </a:cubicBezTo>
                  <a:cubicBezTo>
                    <a:pt x="60" y="3303"/>
                    <a:pt x="1" y="3374"/>
                    <a:pt x="1" y="3469"/>
                  </a:cubicBezTo>
                  <a:cubicBezTo>
                    <a:pt x="13" y="3553"/>
                    <a:pt x="72" y="3612"/>
                    <a:pt x="167" y="3612"/>
                  </a:cubicBezTo>
                  <a:lnTo>
                    <a:pt x="179" y="3612"/>
                  </a:lnTo>
                  <a:cubicBezTo>
                    <a:pt x="1989" y="3422"/>
                    <a:pt x="3442" y="1993"/>
                    <a:pt x="3620" y="183"/>
                  </a:cubicBezTo>
                  <a:cubicBezTo>
                    <a:pt x="3632" y="88"/>
                    <a:pt x="3561" y="17"/>
                    <a:pt x="3465" y="5"/>
                  </a:cubicBezTo>
                  <a:cubicBezTo>
                    <a:pt x="3454" y="2"/>
                    <a:pt x="3443" y="0"/>
                    <a:pt x="34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TextBox 5">
            <a:extLst>
              <a:ext uri="{FF2B5EF4-FFF2-40B4-BE49-F238E27FC236}">
                <a16:creationId xmlns:a16="http://schemas.microsoft.com/office/drawing/2014/main" id="{6032D43A-1110-8E8E-C010-A3EE0F4EAE11}"/>
              </a:ext>
            </a:extLst>
          </p:cNvPr>
          <p:cNvSpPr txBox="1"/>
          <p:nvPr/>
        </p:nvSpPr>
        <p:spPr>
          <a:xfrm>
            <a:off x="2260668" y="846692"/>
            <a:ext cx="4622664" cy="461665"/>
          </a:xfrm>
          <a:prstGeom prst="rect">
            <a:avLst/>
          </a:prstGeom>
          <a:noFill/>
        </p:spPr>
        <p:txBody>
          <a:bodyPr wrap="square" rtlCol="0">
            <a:spAutoFit/>
          </a:bodyPr>
          <a:lstStyle/>
          <a:p>
            <a:r>
              <a:rPr lang="en-US" sz="2400" b="1" i="1" dirty="0">
                <a:solidFill>
                  <a:schemeClr val="bg1"/>
                </a:solidFill>
                <a:latin typeface="Times New Roman" panose="02020603050405020304" pitchFamily="18" charset="0"/>
                <a:cs typeface="Times New Roman" panose="02020603050405020304" pitchFamily="18" charset="0"/>
              </a:rPr>
              <a:t>EDA and Data Pre-processing</a:t>
            </a:r>
          </a:p>
        </p:txBody>
      </p:sp>
      <p:grpSp>
        <p:nvGrpSpPr>
          <p:cNvPr id="2" name="Google Shape;498;p27">
            <a:extLst>
              <a:ext uri="{FF2B5EF4-FFF2-40B4-BE49-F238E27FC236}">
                <a16:creationId xmlns:a16="http://schemas.microsoft.com/office/drawing/2014/main" id="{12037852-FE3D-B7E4-8719-FB519D937F94}"/>
              </a:ext>
            </a:extLst>
          </p:cNvPr>
          <p:cNvGrpSpPr/>
          <p:nvPr/>
        </p:nvGrpSpPr>
        <p:grpSpPr>
          <a:xfrm>
            <a:off x="1437801" y="797184"/>
            <a:ext cx="583817" cy="580314"/>
            <a:chOff x="3541011" y="3367320"/>
            <a:chExt cx="348257" cy="346188"/>
          </a:xfrm>
        </p:grpSpPr>
        <p:sp>
          <p:nvSpPr>
            <p:cNvPr id="3" name="Google Shape;499;p27">
              <a:extLst>
                <a:ext uri="{FF2B5EF4-FFF2-40B4-BE49-F238E27FC236}">
                  <a16:creationId xmlns:a16="http://schemas.microsoft.com/office/drawing/2014/main" id="{D90F191E-489D-1B61-7E92-D426C2439235}"/>
                </a:ext>
              </a:extLst>
            </p:cNvPr>
            <p:cNvSpPr/>
            <p:nvPr/>
          </p:nvSpPr>
          <p:spPr>
            <a:xfrm>
              <a:off x="3541011" y="3367320"/>
              <a:ext cx="347906" cy="346188"/>
            </a:xfrm>
            <a:custGeom>
              <a:avLst/>
              <a:gdLst/>
              <a:ahLst/>
              <a:cxnLst/>
              <a:rect l="l" t="t" r="r" b="b"/>
              <a:pathLst>
                <a:path w="10931" h="10877" extrusionOk="0">
                  <a:moveTo>
                    <a:pt x="4203" y="6323"/>
                  </a:moveTo>
                  <a:cubicBezTo>
                    <a:pt x="4322" y="6454"/>
                    <a:pt x="4465" y="6609"/>
                    <a:pt x="4620" y="6740"/>
                  </a:cubicBezTo>
                  <a:lnTo>
                    <a:pt x="4024" y="7335"/>
                  </a:lnTo>
                  <a:lnTo>
                    <a:pt x="3977" y="7287"/>
                  </a:lnTo>
                  <a:lnTo>
                    <a:pt x="3632" y="6942"/>
                  </a:lnTo>
                  <a:lnTo>
                    <a:pt x="3584" y="6906"/>
                  </a:lnTo>
                  <a:lnTo>
                    <a:pt x="4203" y="6323"/>
                  </a:lnTo>
                  <a:close/>
                  <a:moveTo>
                    <a:pt x="3239" y="7123"/>
                  </a:moveTo>
                  <a:cubicBezTo>
                    <a:pt x="3307" y="7123"/>
                    <a:pt x="3376" y="7150"/>
                    <a:pt x="3429" y="7204"/>
                  </a:cubicBezTo>
                  <a:lnTo>
                    <a:pt x="3763" y="7537"/>
                  </a:lnTo>
                  <a:cubicBezTo>
                    <a:pt x="3858" y="7632"/>
                    <a:pt x="3858" y="7799"/>
                    <a:pt x="3751" y="7894"/>
                  </a:cubicBezTo>
                  <a:lnTo>
                    <a:pt x="3560" y="8097"/>
                  </a:lnTo>
                  <a:lnTo>
                    <a:pt x="2858" y="7394"/>
                  </a:lnTo>
                  <a:lnTo>
                    <a:pt x="3048" y="7204"/>
                  </a:lnTo>
                  <a:cubicBezTo>
                    <a:pt x="3102" y="7150"/>
                    <a:pt x="3170" y="7123"/>
                    <a:pt x="3239" y="7123"/>
                  </a:cubicBezTo>
                  <a:close/>
                  <a:moveTo>
                    <a:pt x="2631" y="7597"/>
                  </a:moveTo>
                  <a:lnTo>
                    <a:pt x="3334" y="8299"/>
                  </a:lnTo>
                  <a:lnTo>
                    <a:pt x="1167" y="10478"/>
                  </a:lnTo>
                  <a:cubicBezTo>
                    <a:pt x="1113" y="10526"/>
                    <a:pt x="1045" y="10550"/>
                    <a:pt x="976" y="10550"/>
                  </a:cubicBezTo>
                  <a:cubicBezTo>
                    <a:pt x="908" y="10550"/>
                    <a:pt x="840" y="10526"/>
                    <a:pt x="786" y="10478"/>
                  </a:cubicBezTo>
                  <a:lnTo>
                    <a:pt x="453" y="10133"/>
                  </a:lnTo>
                  <a:cubicBezTo>
                    <a:pt x="357" y="10038"/>
                    <a:pt x="357" y="9883"/>
                    <a:pt x="465" y="9776"/>
                  </a:cubicBezTo>
                  <a:lnTo>
                    <a:pt x="2631" y="7597"/>
                  </a:lnTo>
                  <a:close/>
                  <a:moveTo>
                    <a:pt x="7120" y="1"/>
                  </a:moveTo>
                  <a:cubicBezTo>
                    <a:pt x="3989" y="1"/>
                    <a:pt x="2191" y="3537"/>
                    <a:pt x="4001" y="6073"/>
                  </a:cubicBezTo>
                  <a:lnTo>
                    <a:pt x="3274" y="6799"/>
                  </a:lnTo>
                  <a:cubicBezTo>
                    <a:pt x="3249" y="6796"/>
                    <a:pt x="3223" y="6794"/>
                    <a:pt x="3198" y="6794"/>
                  </a:cubicBezTo>
                  <a:cubicBezTo>
                    <a:pt x="3049" y="6794"/>
                    <a:pt x="2912" y="6854"/>
                    <a:pt x="2810" y="6966"/>
                  </a:cubicBezTo>
                  <a:lnTo>
                    <a:pt x="226" y="9549"/>
                  </a:lnTo>
                  <a:cubicBezTo>
                    <a:pt x="0" y="9776"/>
                    <a:pt x="0" y="10145"/>
                    <a:pt x="226" y="10371"/>
                  </a:cubicBezTo>
                  <a:lnTo>
                    <a:pt x="572" y="10716"/>
                  </a:lnTo>
                  <a:cubicBezTo>
                    <a:pt x="679" y="10823"/>
                    <a:pt x="828" y="10877"/>
                    <a:pt x="976" y="10877"/>
                  </a:cubicBezTo>
                  <a:cubicBezTo>
                    <a:pt x="1125" y="10877"/>
                    <a:pt x="1274" y="10823"/>
                    <a:pt x="1381" y="10716"/>
                  </a:cubicBezTo>
                  <a:lnTo>
                    <a:pt x="3655" y="8430"/>
                  </a:lnTo>
                  <a:lnTo>
                    <a:pt x="3977" y="8121"/>
                  </a:lnTo>
                  <a:cubicBezTo>
                    <a:pt x="4096" y="8002"/>
                    <a:pt x="4155" y="7835"/>
                    <a:pt x="4144" y="7656"/>
                  </a:cubicBezTo>
                  <a:lnTo>
                    <a:pt x="4870" y="6930"/>
                  </a:lnTo>
                  <a:cubicBezTo>
                    <a:pt x="5406" y="7323"/>
                    <a:pt x="6037" y="7573"/>
                    <a:pt x="6715" y="7632"/>
                  </a:cubicBezTo>
                  <a:lnTo>
                    <a:pt x="6727" y="7632"/>
                  </a:lnTo>
                  <a:cubicBezTo>
                    <a:pt x="6799" y="7632"/>
                    <a:pt x="6882" y="7573"/>
                    <a:pt x="6894" y="7478"/>
                  </a:cubicBezTo>
                  <a:cubicBezTo>
                    <a:pt x="6906" y="7394"/>
                    <a:pt x="6834" y="7323"/>
                    <a:pt x="6739" y="7299"/>
                  </a:cubicBezTo>
                  <a:cubicBezTo>
                    <a:pt x="6037" y="7228"/>
                    <a:pt x="5406" y="6966"/>
                    <a:pt x="4882" y="6549"/>
                  </a:cubicBezTo>
                  <a:cubicBezTo>
                    <a:pt x="2298" y="4465"/>
                    <a:pt x="3822" y="310"/>
                    <a:pt x="7096" y="310"/>
                  </a:cubicBezTo>
                  <a:cubicBezTo>
                    <a:pt x="8942" y="310"/>
                    <a:pt x="10418" y="1703"/>
                    <a:pt x="10597" y="3465"/>
                  </a:cubicBezTo>
                  <a:cubicBezTo>
                    <a:pt x="10609" y="3549"/>
                    <a:pt x="10692" y="3608"/>
                    <a:pt x="10775" y="3608"/>
                  </a:cubicBezTo>
                  <a:cubicBezTo>
                    <a:pt x="10871" y="3596"/>
                    <a:pt x="10930" y="3525"/>
                    <a:pt x="10930" y="3430"/>
                  </a:cubicBezTo>
                  <a:cubicBezTo>
                    <a:pt x="10728" y="1525"/>
                    <a:pt x="9120" y="1"/>
                    <a:pt x="7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500;p27">
              <a:extLst>
                <a:ext uri="{FF2B5EF4-FFF2-40B4-BE49-F238E27FC236}">
                  <a16:creationId xmlns:a16="http://schemas.microsoft.com/office/drawing/2014/main" id="{E0368BD6-DD81-F6B3-FE2A-03843BE55B1E}"/>
                </a:ext>
              </a:extLst>
            </p:cNvPr>
            <p:cNvSpPr/>
            <p:nvPr/>
          </p:nvSpPr>
          <p:spPr>
            <a:xfrm>
              <a:off x="3658105" y="3389599"/>
              <a:ext cx="208820" cy="199431"/>
            </a:xfrm>
            <a:custGeom>
              <a:avLst/>
              <a:gdLst/>
              <a:ahLst/>
              <a:cxnLst/>
              <a:rect l="l" t="t" r="r" b="b"/>
              <a:pathLst>
                <a:path w="6561" h="6266" extrusionOk="0">
                  <a:moveTo>
                    <a:pt x="3441" y="336"/>
                  </a:moveTo>
                  <a:cubicBezTo>
                    <a:pt x="4989" y="336"/>
                    <a:pt x="6251" y="1587"/>
                    <a:pt x="6251" y="3146"/>
                  </a:cubicBezTo>
                  <a:cubicBezTo>
                    <a:pt x="6251" y="4694"/>
                    <a:pt x="4989" y="5944"/>
                    <a:pt x="3441" y="5944"/>
                  </a:cubicBezTo>
                  <a:cubicBezTo>
                    <a:pt x="2727" y="5944"/>
                    <a:pt x="1989" y="5682"/>
                    <a:pt x="1441" y="5135"/>
                  </a:cubicBezTo>
                  <a:cubicBezTo>
                    <a:pt x="345" y="4027"/>
                    <a:pt x="345" y="2241"/>
                    <a:pt x="1441" y="1158"/>
                  </a:cubicBezTo>
                  <a:cubicBezTo>
                    <a:pt x="1989" y="598"/>
                    <a:pt x="2703" y="336"/>
                    <a:pt x="3441" y="336"/>
                  </a:cubicBezTo>
                  <a:close/>
                  <a:moveTo>
                    <a:pt x="3428" y="0"/>
                  </a:moveTo>
                  <a:cubicBezTo>
                    <a:pt x="2628" y="0"/>
                    <a:pt x="1828" y="307"/>
                    <a:pt x="1215" y="920"/>
                  </a:cubicBezTo>
                  <a:cubicBezTo>
                    <a:pt x="0" y="2134"/>
                    <a:pt x="0" y="4123"/>
                    <a:pt x="1215" y="5337"/>
                  </a:cubicBezTo>
                  <a:cubicBezTo>
                    <a:pt x="1822" y="5944"/>
                    <a:pt x="2631" y="6266"/>
                    <a:pt x="3429" y="6266"/>
                  </a:cubicBezTo>
                  <a:cubicBezTo>
                    <a:pt x="5144" y="6266"/>
                    <a:pt x="6561" y="4873"/>
                    <a:pt x="6561" y="3134"/>
                  </a:cubicBezTo>
                  <a:cubicBezTo>
                    <a:pt x="6561" y="2301"/>
                    <a:pt x="6227" y="1515"/>
                    <a:pt x="5632" y="920"/>
                  </a:cubicBezTo>
                  <a:cubicBezTo>
                    <a:pt x="5025" y="307"/>
                    <a:pt x="4227" y="0"/>
                    <a:pt x="34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501;p27">
              <a:extLst>
                <a:ext uri="{FF2B5EF4-FFF2-40B4-BE49-F238E27FC236}">
                  <a16:creationId xmlns:a16="http://schemas.microsoft.com/office/drawing/2014/main" id="{6D2E1831-3D5C-CDBC-772A-7F04B3E1E0D5}"/>
                </a:ext>
              </a:extLst>
            </p:cNvPr>
            <p:cNvSpPr/>
            <p:nvPr/>
          </p:nvSpPr>
          <p:spPr>
            <a:xfrm>
              <a:off x="3720614" y="3426805"/>
              <a:ext cx="95164" cy="116011"/>
            </a:xfrm>
            <a:custGeom>
              <a:avLst/>
              <a:gdLst/>
              <a:ahLst/>
              <a:cxnLst/>
              <a:rect l="l" t="t" r="r" b="b"/>
              <a:pathLst>
                <a:path w="2990" h="3645" extrusionOk="0">
                  <a:moveTo>
                    <a:pt x="1477" y="334"/>
                  </a:moveTo>
                  <a:cubicBezTo>
                    <a:pt x="1834" y="334"/>
                    <a:pt x="2132" y="632"/>
                    <a:pt x="2132" y="989"/>
                  </a:cubicBezTo>
                  <a:cubicBezTo>
                    <a:pt x="2132" y="1334"/>
                    <a:pt x="1834" y="1632"/>
                    <a:pt x="1477" y="1632"/>
                  </a:cubicBezTo>
                  <a:cubicBezTo>
                    <a:pt x="1120" y="1632"/>
                    <a:pt x="822" y="1334"/>
                    <a:pt x="822" y="989"/>
                  </a:cubicBezTo>
                  <a:cubicBezTo>
                    <a:pt x="822" y="608"/>
                    <a:pt x="1120" y="334"/>
                    <a:pt x="1477" y="334"/>
                  </a:cubicBezTo>
                  <a:close/>
                  <a:moveTo>
                    <a:pt x="1906" y="1953"/>
                  </a:moveTo>
                  <a:cubicBezTo>
                    <a:pt x="2287" y="1953"/>
                    <a:pt x="2620" y="2263"/>
                    <a:pt x="2620" y="2668"/>
                  </a:cubicBezTo>
                  <a:lnTo>
                    <a:pt x="2620" y="3335"/>
                  </a:lnTo>
                  <a:lnTo>
                    <a:pt x="2275" y="3335"/>
                  </a:lnTo>
                  <a:lnTo>
                    <a:pt x="2275" y="2632"/>
                  </a:lnTo>
                  <a:cubicBezTo>
                    <a:pt x="2275" y="2549"/>
                    <a:pt x="2203" y="2477"/>
                    <a:pt x="2108" y="2477"/>
                  </a:cubicBezTo>
                  <a:cubicBezTo>
                    <a:pt x="2025" y="2477"/>
                    <a:pt x="1953" y="2549"/>
                    <a:pt x="1953" y="2632"/>
                  </a:cubicBezTo>
                  <a:lnTo>
                    <a:pt x="1953" y="3335"/>
                  </a:lnTo>
                  <a:lnTo>
                    <a:pt x="953" y="3335"/>
                  </a:lnTo>
                  <a:lnTo>
                    <a:pt x="953" y="2632"/>
                  </a:lnTo>
                  <a:cubicBezTo>
                    <a:pt x="953" y="2549"/>
                    <a:pt x="882" y="2477"/>
                    <a:pt x="787" y="2477"/>
                  </a:cubicBezTo>
                  <a:cubicBezTo>
                    <a:pt x="691" y="2477"/>
                    <a:pt x="620" y="2549"/>
                    <a:pt x="620" y="2632"/>
                  </a:cubicBezTo>
                  <a:lnTo>
                    <a:pt x="620" y="3335"/>
                  </a:lnTo>
                  <a:lnTo>
                    <a:pt x="263" y="3335"/>
                  </a:lnTo>
                  <a:lnTo>
                    <a:pt x="263" y="2668"/>
                  </a:lnTo>
                  <a:cubicBezTo>
                    <a:pt x="263" y="2275"/>
                    <a:pt x="584" y="1953"/>
                    <a:pt x="977" y="1953"/>
                  </a:cubicBezTo>
                  <a:close/>
                  <a:moveTo>
                    <a:pt x="1477" y="1"/>
                  </a:moveTo>
                  <a:cubicBezTo>
                    <a:pt x="941" y="1"/>
                    <a:pt x="501" y="429"/>
                    <a:pt x="501" y="965"/>
                  </a:cubicBezTo>
                  <a:cubicBezTo>
                    <a:pt x="501" y="1239"/>
                    <a:pt x="608" y="1477"/>
                    <a:pt x="787" y="1656"/>
                  </a:cubicBezTo>
                  <a:cubicBezTo>
                    <a:pt x="322" y="1763"/>
                    <a:pt x="1" y="2180"/>
                    <a:pt x="1" y="2656"/>
                  </a:cubicBezTo>
                  <a:lnTo>
                    <a:pt x="1" y="3335"/>
                  </a:lnTo>
                  <a:cubicBezTo>
                    <a:pt x="1" y="3501"/>
                    <a:pt x="132" y="3644"/>
                    <a:pt x="310" y="3644"/>
                  </a:cubicBezTo>
                  <a:lnTo>
                    <a:pt x="2680" y="3644"/>
                  </a:lnTo>
                  <a:cubicBezTo>
                    <a:pt x="2846" y="3644"/>
                    <a:pt x="2989" y="3513"/>
                    <a:pt x="2989" y="3335"/>
                  </a:cubicBezTo>
                  <a:lnTo>
                    <a:pt x="2989" y="2656"/>
                  </a:lnTo>
                  <a:cubicBezTo>
                    <a:pt x="2965" y="2180"/>
                    <a:pt x="2620" y="1763"/>
                    <a:pt x="2156" y="1656"/>
                  </a:cubicBezTo>
                  <a:cubicBezTo>
                    <a:pt x="2334" y="1477"/>
                    <a:pt x="2442" y="1239"/>
                    <a:pt x="2442" y="965"/>
                  </a:cubicBezTo>
                  <a:cubicBezTo>
                    <a:pt x="2442" y="429"/>
                    <a:pt x="2013" y="1"/>
                    <a:pt x="1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 name="Google Shape;502;p27">
              <a:extLst>
                <a:ext uri="{FF2B5EF4-FFF2-40B4-BE49-F238E27FC236}">
                  <a16:creationId xmlns:a16="http://schemas.microsoft.com/office/drawing/2014/main" id="{757C3AA8-8436-E468-FEBE-FF307DE5E1A1}"/>
                </a:ext>
              </a:extLst>
            </p:cNvPr>
            <p:cNvSpPr/>
            <p:nvPr/>
          </p:nvSpPr>
          <p:spPr>
            <a:xfrm>
              <a:off x="3773671" y="3496030"/>
              <a:ext cx="115597" cy="114993"/>
            </a:xfrm>
            <a:custGeom>
              <a:avLst/>
              <a:gdLst/>
              <a:ahLst/>
              <a:cxnLst/>
              <a:rect l="l" t="t" r="r" b="b"/>
              <a:pathLst>
                <a:path w="3632" h="3613" extrusionOk="0">
                  <a:moveTo>
                    <a:pt x="3433" y="0"/>
                  </a:moveTo>
                  <a:cubicBezTo>
                    <a:pt x="3361" y="0"/>
                    <a:pt x="3297" y="65"/>
                    <a:pt x="3287" y="148"/>
                  </a:cubicBezTo>
                  <a:cubicBezTo>
                    <a:pt x="3120" y="1803"/>
                    <a:pt x="1810" y="3112"/>
                    <a:pt x="143" y="3291"/>
                  </a:cubicBezTo>
                  <a:cubicBezTo>
                    <a:pt x="60" y="3303"/>
                    <a:pt x="1" y="3374"/>
                    <a:pt x="1" y="3469"/>
                  </a:cubicBezTo>
                  <a:cubicBezTo>
                    <a:pt x="13" y="3553"/>
                    <a:pt x="72" y="3612"/>
                    <a:pt x="167" y="3612"/>
                  </a:cubicBezTo>
                  <a:lnTo>
                    <a:pt x="179" y="3612"/>
                  </a:lnTo>
                  <a:cubicBezTo>
                    <a:pt x="1989" y="3422"/>
                    <a:pt x="3442" y="1993"/>
                    <a:pt x="3620" y="183"/>
                  </a:cubicBezTo>
                  <a:cubicBezTo>
                    <a:pt x="3632" y="88"/>
                    <a:pt x="3561" y="17"/>
                    <a:pt x="3465" y="5"/>
                  </a:cubicBezTo>
                  <a:cubicBezTo>
                    <a:pt x="3454" y="2"/>
                    <a:pt x="3443" y="0"/>
                    <a:pt x="34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 name="TextBox 7">
            <a:extLst>
              <a:ext uri="{FF2B5EF4-FFF2-40B4-BE49-F238E27FC236}">
                <a16:creationId xmlns:a16="http://schemas.microsoft.com/office/drawing/2014/main" id="{E5B2102F-2300-D6DD-FA43-E339F6ED025C}"/>
              </a:ext>
            </a:extLst>
          </p:cNvPr>
          <p:cNvSpPr txBox="1"/>
          <p:nvPr/>
        </p:nvSpPr>
        <p:spPr>
          <a:xfrm>
            <a:off x="1956915" y="1622823"/>
            <a:ext cx="1584906" cy="338554"/>
          </a:xfrm>
          <a:prstGeom prst="rect">
            <a:avLst/>
          </a:prstGeom>
          <a:noFill/>
        </p:spPr>
        <p:txBody>
          <a:bodyPr wrap="square" lIns="91440" tIns="45720" rIns="91440" bIns="45720" rtlCol="0" anchor="t">
            <a:spAutoFit/>
          </a:bodyPr>
          <a:lstStyle/>
          <a:p>
            <a:pPr algn="ctr"/>
            <a:r>
              <a:rPr lang="en-US" sz="1600" dirty="0">
                <a:solidFill>
                  <a:schemeClr val="bg1"/>
                </a:solidFill>
                <a:latin typeface="Times New Roman"/>
                <a:cs typeface="Times New Roman"/>
              </a:rPr>
              <a:t>Bitcoin</a:t>
            </a:r>
            <a:endParaRPr lang="en-US" sz="1050" dirty="0"/>
          </a:p>
        </p:txBody>
      </p:sp>
      <p:sp>
        <p:nvSpPr>
          <p:cNvPr id="9" name="TextBox 8">
            <a:extLst>
              <a:ext uri="{FF2B5EF4-FFF2-40B4-BE49-F238E27FC236}">
                <a16:creationId xmlns:a16="http://schemas.microsoft.com/office/drawing/2014/main" id="{F552F661-9509-8BED-0B7D-B71658FB6DF7}"/>
              </a:ext>
            </a:extLst>
          </p:cNvPr>
          <p:cNvSpPr txBox="1"/>
          <p:nvPr/>
        </p:nvSpPr>
        <p:spPr>
          <a:xfrm>
            <a:off x="6092441" y="1636857"/>
            <a:ext cx="1584906" cy="338554"/>
          </a:xfrm>
          <a:prstGeom prst="rect">
            <a:avLst/>
          </a:prstGeom>
          <a:noFill/>
        </p:spPr>
        <p:txBody>
          <a:bodyPr wrap="square" lIns="91440" tIns="45720" rIns="91440" bIns="45720" rtlCol="0" anchor="t">
            <a:spAutoFit/>
          </a:bodyPr>
          <a:lstStyle/>
          <a:p>
            <a:pPr algn="ctr"/>
            <a:r>
              <a:rPr lang="en-US" sz="1600" dirty="0">
                <a:solidFill>
                  <a:schemeClr val="bg1"/>
                </a:solidFill>
                <a:latin typeface="Times New Roman"/>
                <a:cs typeface="Times New Roman"/>
              </a:rPr>
              <a:t>Ethereum</a:t>
            </a:r>
            <a:endParaRPr lang="en-US" sz="1050" dirty="0"/>
          </a:p>
        </p:txBody>
      </p:sp>
      <p:sp>
        <p:nvSpPr>
          <p:cNvPr id="17" name="TextBox 16">
            <a:extLst>
              <a:ext uri="{FF2B5EF4-FFF2-40B4-BE49-F238E27FC236}">
                <a16:creationId xmlns:a16="http://schemas.microsoft.com/office/drawing/2014/main" id="{EF61FB8D-4733-0975-F206-E398719C262E}"/>
              </a:ext>
            </a:extLst>
          </p:cNvPr>
          <p:cNvSpPr txBox="1"/>
          <p:nvPr/>
        </p:nvSpPr>
        <p:spPr>
          <a:xfrm>
            <a:off x="1317660" y="4307422"/>
            <a:ext cx="6770426" cy="677108"/>
          </a:xfrm>
          <a:prstGeom prst="rect">
            <a:avLst/>
          </a:prstGeom>
          <a:noFill/>
        </p:spPr>
        <p:txBody>
          <a:bodyPr wrap="square" lIns="91440" tIns="45720" rIns="91440" bIns="45720" rtlCol="0" anchor="t">
            <a:spAutoFit/>
          </a:bodyPr>
          <a:lstStyle/>
          <a:p>
            <a:pPr>
              <a:buClr>
                <a:schemeClr val="bg1"/>
              </a:buClr>
            </a:pPr>
            <a:r>
              <a:rPr lang="en-US" dirty="0">
                <a:solidFill>
                  <a:schemeClr val="bg1"/>
                </a:solidFill>
                <a:latin typeface="Times New Roman"/>
                <a:cs typeface="Times New Roman"/>
              </a:rPr>
              <a:t>For both Bitcoin and Ethereum we can see the clear difference in trend starting around 2021</a:t>
            </a:r>
          </a:p>
          <a:p>
            <a:pPr>
              <a:buClr>
                <a:schemeClr val="bg1"/>
              </a:buClr>
            </a:pPr>
            <a:endParaRPr lang="en-US" sz="1000" dirty="0">
              <a:solidFill>
                <a:schemeClr val="bg1"/>
              </a:solidFill>
              <a:latin typeface="Times New Roman"/>
              <a:cs typeface="Times New Roman"/>
            </a:endParaRPr>
          </a:p>
          <a:p>
            <a:pPr>
              <a:buClr>
                <a:schemeClr val="bg1"/>
              </a:buClr>
            </a:pPr>
            <a:r>
              <a:rPr lang="en-US" dirty="0">
                <a:solidFill>
                  <a:schemeClr val="bg1"/>
                </a:solidFill>
                <a:latin typeface="Times New Roman"/>
                <a:cs typeface="Times New Roman"/>
              </a:rPr>
              <a:t>Subset dataset to 2021</a:t>
            </a:r>
            <a:endParaRPr lang="en-US" dirty="0">
              <a:solidFill>
                <a:schemeClr val="bg1"/>
              </a:solidFill>
            </a:endParaRPr>
          </a:p>
        </p:txBody>
      </p:sp>
      <p:grpSp>
        <p:nvGrpSpPr>
          <p:cNvPr id="26" name="Group 25">
            <a:extLst>
              <a:ext uri="{FF2B5EF4-FFF2-40B4-BE49-F238E27FC236}">
                <a16:creationId xmlns:a16="http://schemas.microsoft.com/office/drawing/2014/main" id="{02D15447-6FDB-5A95-0862-8075D909EE8D}"/>
              </a:ext>
            </a:extLst>
          </p:cNvPr>
          <p:cNvGrpSpPr/>
          <p:nvPr/>
        </p:nvGrpSpPr>
        <p:grpSpPr>
          <a:xfrm>
            <a:off x="7803949" y="129424"/>
            <a:ext cx="956742" cy="717268"/>
            <a:chOff x="7803949" y="129424"/>
            <a:chExt cx="956742" cy="717268"/>
          </a:xfrm>
        </p:grpSpPr>
        <p:pic>
          <p:nvPicPr>
            <p:cNvPr id="27" name="Picture 26">
              <a:extLst>
                <a:ext uri="{FF2B5EF4-FFF2-40B4-BE49-F238E27FC236}">
                  <a16:creationId xmlns:a16="http://schemas.microsoft.com/office/drawing/2014/main" id="{FAC5EF3D-FF3D-01A9-68A8-264698A9CBFE}"/>
                </a:ext>
              </a:extLst>
            </p:cNvPr>
            <p:cNvPicPr>
              <a:picLocks noChangeAspect="1"/>
            </p:cNvPicPr>
            <p:nvPr/>
          </p:nvPicPr>
          <p:blipFill>
            <a:blip r:embed="rId3"/>
            <a:stretch>
              <a:fillRect/>
            </a:stretch>
          </p:blipFill>
          <p:spPr>
            <a:xfrm>
              <a:off x="8269101" y="355102"/>
              <a:ext cx="491590" cy="491590"/>
            </a:xfrm>
            <a:prstGeom prst="rect">
              <a:avLst/>
            </a:prstGeom>
          </p:spPr>
        </p:pic>
        <p:pic>
          <p:nvPicPr>
            <p:cNvPr id="28" name="Picture 8">
              <a:extLst>
                <a:ext uri="{FF2B5EF4-FFF2-40B4-BE49-F238E27FC236}">
                  <a16:creationId xmlns:a16="http://schemas.microsoft.com/office/drawing/2014/main" id="{098C5126-0C6D-7151-FFD7-87F9985AC36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3949" y="129424"/>
              <a:ext cx="491590" cy="491590"/>
            </a:xfrm>
            <a:prstGeom prst="rect">
              <a:avLst/>
            </a:prstGeom>
            <a:noFill/>
            <a:extLst>
              <a:ext uri="{909E8E84-426E-40DD-AFC4-6F175D3DCCD1}">
                <a14:hiddenFill xmlns:a14="http://schemas.microsoft.com/office/drawing/2010/main">
                  <a:solidFill>
                    <a:srgbClr val="FFFFFF"/>
                  </a:solidFill>
                </a14:hiddenFill>
              </a:ext>
            </a:extLst>
          </p:spPr>
        </p:pic>
      </p:grpSp>
      <p:pic>
        <p:nvPicPr>
          <p:cNvPr id="30" name="Picture 29">
            <a:extLst>
              <a:ext uri="{FF2B5EF4-FFF2-40B4-BE49-F238E27FC236}">
                <a16:creationId xmlns:a16="http://schemas.microsoft.com/office/drawing/2014/main" id="{5E08EAC5-8746-AEA7-F2F6-AC5E3087FA97}"/>
              </a:ext>
            </a:extLst>
          </p:cNvPr>
          <p:cNvPicPr>
            <a:picLocks noChangeAspect="1"/>
          </p:cNvPicPr>
          <p:nvPr/>
        </p:nvPicPr>
        <p:blipFill>
          <a:blip r:embed="rId5"/>
          <a:stretch>
            <a:fillRect/>
          </a:stretch>
        </p:blipFill>
        <p:spPr>
          <a:xfrm>
            <a:off x="917243" y="1888694"/>
            <a:ext cx="3654021" cy="2241865"/>
          </a:xfrm>
          <a:prstGeom prst="rect">
            <a:avLst/>
          </a:prstGeom>
        </p:spPr>
      </p:pic>
      <p:pic>
        <p:nvPicPr>
          <p:cNvPr id="34" name="Picture 33">
            <a:extLst>
              <a:ext uri="{FF2B5EF4-FFF2-40B4-BE49-F238E27FC236}">
                <a16:creationId xmlns:a16="http://schemas.microsoft.com/office/drawing/2014/main" id="{DDF439B2-8310-C943-9D2F-7B64C20E2BC6}"/>
              </a:ext>
            </a:extLst>
          </p:cNvPr>
          <p:cNvPicPr>
            <a:picLocks noChangeAspect="1"/>
          </p:cNvPicPr>
          <p:nvPr/>
        </p:nvPicPr>
        <p:blipFill>
          <a:blip r:embed="rId6"/>
          <a:stretch>
            <a:fillRect/>
          </a:stretch>
        </p:blipFill>
        <p:spPr>
          <a:xfrm>
            <a:off x="4891078" y="1893775"/>
            <a:ext cx="3654021" cy="2241865"/>
          </a:xfrm>
          <a:prstGeom prst="rect">
            <a:avLst/>
          </a:prstGeom>
        </p:spPr>
      </p:pic>
    </p:spTree>
    <p:extLst>
      <p:ext uri="{BB962C8B-B14F-4D97-AF65-F5344CB8AC3E}">
        <p14:creationId xmlns:p14="http://schemas.microsoft.com/office/powerpoint/2010/main" val="96808231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71">
          <a:extLst>
            <a:ext uri="{FF2B5EF4-FFF2-40B4-BE49-F238E27FC236}">
              <a16:creationId xmlns:a16="http://schemas.microsoft.com/office/drawing/2014/main" id="{D9A96D05-B45D-39E0-F024-E43011FCB4E6}"/>
            </a:ext>
          </a:extLst>
        </p:cNvPr>
        <p:cNvGrpSpPr/>
        <p:nvPr/>
      </p:nvGrpSpPr>
      <p:grpSpPr>
        <a:xfrm>
          <a:off x="0" y="0"/>
          <a:ext cx="0" cy="0"/>
          <a:chOff x="0" y="0"/>
          <a:chExt cx="0" cy="0"/>
        </a:xfrm>
      </p:grpSpPr>
      <p:sp>
        <p:nvSpPr>
          <p:cNvPr id="483" name="Google Shape;483;p27">
            <a:extLst>
              <a:ext uri="{FF2B5EF4-FFF2-40B4-BE49-F238E27FC236}">
                <a16:creationId xmlns:a16="http://schemas.microsoft.com/office/drawing/2014/main" id="{69E99AF8-46FC-CBD4-06FB-004BE944B64F}"/>
              </a:ext>
            </a:extLst>
          </p:cNvPr>
          <p:cNvSpPr/>
          <p:nvPr/>
        </p:nvSpPr>
        <p:spPr>
          <a:xfrm>
            <a:off x="1317660" y="675291"/>
            <a:ext cx="824100" cy="824100"/>
          </a:xfrm>
          <a:prstGeom prst="rect">
            <a:avLst/>
          </a:prstGeom>
          <a:solidFill>
            <a:schemeClr val="accent2">
              <a:lumMod val="40000"/>
              <a:lumOff val="6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7">
            <a:extLst>
              <a:ext uri="{FF2B5EF4-FFF2-40B4-BE49-F238E27FC236}">
                <a16:creationId xmlns:a16="http://schemas.microsoft.com/office/drawing/2014/main" id="{35E1F087-412F-8017-2B64-05F8AD47122D}"/>
              </a:ext>
            </a:extLst>
          </p:cNvPr>
          <p:cNvSpPr/>
          <p:nvPr/>
        </p:nvSpPr>
        <p:spPr>
          <a:xfrm>
            <a:off x="630683" y="1958686"/>
            <a:ext cx="238733" cy="238031"/>
          </a:xfrm>
          <a:custGeom>
            <a:avLst/>
            <a:gdLst/>
            <a:ahLst/>
            <a:cxnLst/>
            <a:rect l="l" t="t" r="r" b="b"/>
            <a:pathLst>
              <a:path w="6593" h="6575" extrusionOk="0">
                <a:moveTo>
                  <a:pt x="6256" y="338"/>
                </a:moveTo>
                <a:lnTo>
                  <a:pt x="6256" y="6237"/>
                </a:lnTo>
                <a:lnTo>
                  <a:pt x="338" y="6237"/>
                </a:lnTo>
                <a:lnTo>
                  <a:pt x="338" y="338"/>
                </a:lnTo>
                <a:close/>
                <a:moveTo>
                  <a:pt x="1" y="1"/>
                </a:moveTo>
                <a:lnTo>
                  <a:pt x="1" y="6574"/>
                </a:lnTo>
                <a:lnTo>
                  <a:pt x="6593" y="6574"/>
                </a:lnTo>
                <a:lnTo>
                  <a:pt x="659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7">
            <a:extLst>
              <a:ext uri="{FF2B5EF4-FFF2-40B4-BE49-F238E27FC236}">
                <a16:creationId xmlns:a16="http://schemas.microsoft.com/office/drawing/2014/main" id="{96C311BA-D2C8-A8E3-7763-83CBF9020F06}"/>
              </a:ext>
            </a:extLst>
          </p:cNvPr>
          <p:cNvSpPr/>
          <p:nvPr/>
        </p:nvSpPr>
        <p:spPr>
          <a:xfrm>
            <a:off x="7489808" y="2386862"/>
            <a:ext cx="238733" cy="238031"/>
          </a:xfrm>
          <a:custGeom>
            <a:avLst/>
            <a:gdLst/>
            <a:ahLst/>
            <a:cxnLst/>
            <a:rect l="l" t="t" r="r" b="b"/>
            <a:pathLst>
              <a:path w="6593" h="6575" extrusionOk="0">
                <a:moveTo>
                  <a:pt x="6256" y="338"/>
                </a:moveTo>
                <a:lnTo>
                  <a:pt x="6256" y="6237"/>
                </a:lnTo>
                <a:lnTo>
                  <a:pt x="338" y="6237"/>
                </a:lnTo>
                <a:lnTo>
                  <a:pt x="338" y="338"/>
                </a:lnTo>
                <a:close/>
                <a:moveTo>
                  <a:pt x="1" y="1"/>
                </a:moveTo>
                <a:lnTo>
                  <a:pt x="1" y="6574"/>
                </a:lnTo>
                <a:lnTo>
                  <a:pt x="6593" y="6574"/>
                </a:lnTo>
                <a:lnTo>
                  <a:pt x="659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1" name="Google Shape;491;p27">
            <a:extLst>
              <a:ext uri="{FF2B5EF4-FFF2-40B4-BE49-F238E27FC236}">
                <a16:creationId xmlns:a16="http://schemas.microsoft.com/office/drawing/2014/main" id="{68AFED35-8766-1E12-2DCE-A4ACDE1158CB}"/>
              </a:ext>
            </a:extLst>
          </p:cNvPr>
          <p:cNvGrpSpPr/>
          <p:nvPr/>
        </p:nvGrpSpPr>
        <p:grpSpPr>
          <a:xfrm>
            <a:off x="4075558" y="1684660"/>
            <a:ext cx="577210" cy="580282"/>
            <a:chOff x="3095745" y="3805393"/>
            <a:chExt cx="352840" cy="354717"/>
          </a:xfrm>
        </p:grpSpPr>
        <p:sp>
          <p:nvSpPr>
            <p:cNvPr id="492" name="Google Shape;492;p27">
              <a:extLst>
                <a:ext uri="{FF2B5EF4-FFF2-40B4-BE49-F238E27FC236}">
                  <a16:creationId xmlns:a16="http://schemas.microsoft.com/office/drawing/2014/main" id="{586D226D-0BA6-7044-F0F0-87245DD02366}"/>
                </a:ext>
              </a:extLst>
            </p:cNvPr>
            <p:cNvSpPr/>
            <p:nvPr/>
          </p:nvSpPr>
          <p:spPr>
            <a:xfrm>
              <a:off x="3095745" y="3805393"/>
              <a:ext cx="272093" cy="271711"/>
            </a:xfrm>
            <a:custGeom>
              <a:avLst/>
              <a:gdLst/>
              <a:ahLst/>
              <a:cxnLst/>
              <a:rect l="l" t="t" r="r" b="b"/>
              <a:pathLst>
                <a:path w="8549" h="8537" extrusionOk="0">
                  <a:moveTo>
                    <a:pt x="4025" y="0"/>
                  </a:moveTo>
                  <a:cubicBezTo>
                    <a:pt x="3763" y="0"/>
                    <a:pt x="3525" y="179"/>
                    <a:pt x="3489" y="441"/>
                  </a:cubicBezTo>
                  <a:lnTo>
                    <a:pt x="3322" y="1262"/>
                  </a:lnTo>
                  <a:cubicBezTo>
                    <a:pt x="3155" y="1322"/>
                    <a:pt x="2977" y="1381"/>
                    <a:pt x="2834" y="1465"/>
                  </a:cubicBezTo>
                  <a:lnTo>
                    <a:pt x="2132" y="1012"/>
                  </a:lnTo>
                  <a:cubicBezTo>
                    <a:pt x="2036" y="947"/>
                    <a:pt x="1929" y="915"/>
                    <a:pt x="1825" y="915"/>
                  </a:cubicBezTo>
                  <a:cubicBezTo>
                    <a:pt x="1683" y="915"/>
                    <a:pt x="1544" y="974"/>
                    <a:pt x="1441" y="1084"/>
                  </a:cubicBezTo>
                  <a:lnTo>
                    <a:pt x="1084" y="1441"/>
                  </a:lnTo>
                  <a:cubicBezTo>
                    <a:pt x="905" y="1619"/>
                    <a:pt x="881" y="1917"/>
                    <a:pt x="1012" y="2119"/>
                  </a:cubicBezTo>
                  <a:lnTo>
                    <a:pt x="1477" y="2822"/>
                  </a:lnTo>
                  <a:cubicBezTo>
                    <a:pt x="1381" y="2989"/>
                    <a:pt x="1322" y="3155"/>
                    <a:pt x="1262" y="3310"/>
                  </a:cubicBezTo>
                  <a:lnTo>
                    <a:pt x="453" y="3477"/>
                  </a:lnTo>
                  <a:cubicBezTo>
                    <a:pt x="191" y="3524"/>
                    <a:pt x="0" y="3763"/>
                    <a:pt x="0" y="4013"/>
                  </a:cubicBezTo>
                  <a:lnTo>
                    <a:pt x="0" y="4525"/>
                  </a:lnTo>
                  <a:cubicBezTo>
                    <a:pt x="0" y="4775"/>
                    <a:pt x="179" y="5013"/>
                    <a:pt x="453" y="5060"/>
                  </a:cubicBezTo>
                  <a:lnTo>
                    <a:pt x="1262" y="5215"/>
                  </a:lnTo>
                  <a:cubicBezTo>
                    <a:pt x="1322" y="5382"/>
                    <a:pt x="1381" y="5560"/>
                    <a:pt x="1477" y="5715"/>
                  </a:cubicBezTo>
                  <a:lnTo>
                    <a:pt x="1012" y="6406"/>
                  </a:lnTo>
                  <a:cubicBezTo>
                    <a:pt x="869" y="6632"/>
                    <a:pt x="893" y="6918"/>
                    <a:pt x="1084" y="7096"/>
                  </a:cubicBezTo>
                  <a:lnTo>
                    <a:pt x="1441" y="7453"/>
                  </a:lnTo>
                  <a:cubicBezTo>
                    <a:pt x="1544" y="7557"/>
                    <a:pt x="1687" y="7608"/>
                    <a:pt x="1830" y="7608"/>
                  </a:cubicBezTo>
                  <a:cubicBezTo>
                    <a:pt x="1935" y="7608"/>
                    <a:pt x="2041" y="7580"/>
                    <a:pt x="2132" y="7525"/>
                  </a:cubicBezTo>
                  <a:lnTo>
                    <a:pt x="2834" y="7061"/>
                  </a:lnTo>
                  <a:cubicBezTo>
                    <a:pt x="2989" y="7156"/>
                    <a:pt x="3155" y="7215"/>
                    <a:pt x="3322" y="7275"/>
                  </a:cubicBezTo>
                  <a:lnTo>
                    <a:pt x="3489" y="8096"/>
                  </a:lnTo>
                  <a:cubicBezTo>
                    <a:pt x="3525" y="8346"/>
                    <a:pt x="3763" y="8537"/>
                    <a:pt x="4025" y="8537"/>
                  </a:cubicBezTo>
                  <a:lnTo>
                    <a:pt x="4525" y="8537"/>
                  </a:lnTo>
                  <a:cubicBezTo>
                    <a:pt x="4775" y="8537"/>
                    <a:pt x="5013" y="8358"/>
                    <a:pt x="5060" y="8096"/>
                  </a:cubicBezTo>
                  <a:lnTo>
                    <a:pt x="5227" y="7275"/>
                  </a:lnTo>
                  <a:cubicBezTo>
                    <a:pt x="5358" y="7227"/>
                    <a:pt x="5489" y="7180"/>
                    <a:pt x="5632" y="7120"/>
                  </a:cubicBezTo>
                  <a:cubicBezTo>
                    <a:pt x="5692" y="7084"/>
                    <a:pt x="5727" y="6977"/>
                    <a:pt x="5692" y="6894"/>
                  </a:cubicBezTo>
                  <a:cubicBezTo>
                    <a:pt x="5655" y="6821"/>
                    <a:pt x="5584" y="6790"/>
                    <a:pt x="5515" y="6790"/>
                  </a:cubicBezTo>
                  <a:cubicBezTo>
                    <a:pt x="5494" y="6790"/>
                    <a:pt x="5473" y="6793"/>
                    <a:pt x="5453" y="6799"/>
                  </a:cubicBezTo>
                  <a:cubicBezTo>
                    <a:pt x="5299" y="6870"/>
                    <a:pt x="5156" y="6918"/>
                    <a:pt x="5001" y="6965"/>
                  </a:cubicBezTo>
                  <a:cubicBezTo>
                    <a:pt x="4941" y="6977"/>
                    <a:pt x="4882" y="7037"/>
                    <a:pt x="4882" y="7096"/>
                  </a:cubicBezTo>
                  <a:lnTo>
                    <a:pt x="4703" y="8025"/>
                  </a:lnTo>
                  <a:cubicBezTo>
                    <a:pt x="4691" y="8108"/>
                    <a:pt x="4596" y="8180"/>
                    <a:pt x="4513" y="8180"/>
                  </a:cubicBezTo>
                  <a:lnTo>
                    <a:pt x="4001" y="8180"/>
                  </a:lnTo>
                  <a:cubicBezTo>
                    <a:pt x="3917" y="8180"/>
                    <a:pt x="3822" y="8120"/>
                    <a:pt x="3810" y="8025"/>
                  </a:cubicBezTo>
                  <a:lnTo>
                    <a:pt x="3632" y="7096"/>
                  </a:lnTo>
                  <a:cubicBezTo>
                    <a:pt x="3620" y="7037"/>
                    <a:pt x="3572" y="6977"/>
                    <a:pt x="3513" y="6965"/>
                  </a:cubicBezTo>
                  <a:cubicBezTo>
                    <a:pt x="3310" y="6906"/>
                    <a:pt x="3096" y="6811"/>
                    <a:pt x="2905" y="6703"/>
                  </a:cubicBezTo>
                  <a:cubicBezTo>
                    <a:pt x="2876" y="6691"/>
                    <a:pt x="2843" y="6686"/>
                    <a:pt x="2812" y="6686"/>
                  </a:cubicBezTo>
                  <a:cubicBezTo>
                    <a:pt x="2780" y="6686"/>
                    <a:pt x="2751" y="6691"/>
                    <a:pt x="2727" y="6703"/>
                  </a:cubicBezTo>
                  <a:lnTo>
                    <a:pt x="1941" y="7227"/>
                  </a:lnTo>
                  <a:cubicBezTo>
                    <a:pt x="1904" y="7249"/>
                    <a:pt x="1864" y="7260"/>
                    <a:pt x="1824" y="7260"/>
                  </a:cubicBezTo>
                  <a:cubicBezTo>
                    <a:pt x="1774" y="7260"/>
                    <a:pt x="1725" y="7243"/>
                    <a:pt x="1679" y="7203"/>
                  </a:cubicBezTo>
                  <a:lnTo>
                    <a:pt x="1322" y="6846"/>
                  </a:lnTo>
                  <a:cubicBezTo>
                    <a:pt x="1262" y="6787"/>
                    <a:pt x="1250" y="6680"/>
                    <a:pt x="1298" y="6584"/>
                  </a:cubicBezTo>
                  <a:lnTo>
                    <a:pt x="1822" y="5799"/>
                  </a:lnTo>
                  <a:cubicBezTo>
                    <a:pt x="1846" y="5739"/>
                    <a:pt x="1858" y="5679"/>
                    <a:pt x="1822" y="5620"/>
                  </a:cubicBezTo>
                  <a:cubicBezTo>
                    <a:pt x="1715" y="5429"/>
                    <a:pt x="1620" y="5215"/>
                    <a:pt x="1560" y="5013"/>
                  </a:cubicBezTo>
                  <a:cubicBezTo>
                    <a:pt x="1548" y="4953"/>
                    <a:pt x="1489" y="4894"/>
                    <a:pt x="1429" y="4894"/>
                  </a:cubicBezTo>
                  <a:lnTo>
                    <a:pt x="512" y="4715"/>
                  </a:lnTo>
                  <a:cubicBezTo>
                    <a:pt x="417" y="4703"/>
                    <a:pt x="346" y="4608"/>
                    <a:pt x="346" y="4525"/>
                  </a:cubicBezTo>
                  <a:lnTo>
                    <a:pt x="346" y="4013"/>
                  </a:lnTo>
                  <a:cubicBezTo>
                    <a:pt x="346" y="3929"/>
                    <a:pt x="405" y="3834"/>
                    <a:pt x="512" y="3822"/>
                  </a:cubicBezTo>
                  <a:lnTo>
                    <a:pt x="1429" y="3643"/>
                  </a:lnTo>
                  <a:cubicBezTo>
                    <a:pt x="1489" y="3632"/>
                    <a:pt x="1548" y="3584"/>
                    <a:pt x="1560" y="3524"/>
                  </a:cubicBezTo>
                  <a:cubicBezTo>
                    <a:pt x="1620" y="3322"/>
                    <a:pt x="1715" y="3108"/>
                    <a:pt x="1822" y="2917"/>
                  </a:cubicBezTo>
                  <a:cubicBezTo>
                    <a:pt x="1846" y="2858"/>
                    <a:pt x="1846" y="2786"/>
                    <a:pt x="1822" y="2739"/>
                  </a:cubicBezTo>
                  <a:lnTo>
                    <a:pt x="1298" y="1941"/>
                  </a:lnTo>
                  <a:cubicBezTo>
                    <a:pt x="1250" y="1869"/>
                    <a:pt x="1250" y="1762"/>
                    <a:pt x="1322" y="1691"/>
                  </a:cubicBezTo>
                  <a:lnTo>
                    <a:pt x="1679" y="1334"/>
                  </a:lnTo>
                  <a:cubicBezTo>
                    <a:pt x="1714" y="1299"/>
                    <a:pt x="1765" y="1280"/>
                    <a:pt x="1820" y="1280"/>
                  </a:cubicBezTo>
                  <a:cubicBezTo>
                    <a:pt x="1859" y="1280"/>
                    <a:pt x="1901" y="1290"/>
                    <a:pt x="1941" y="1310"/>
                  </a:cubicBezTo>
                  <a:lnTo>
                    <a:pt x="2727" y="1822"/>
                  </a:lnTo>
                  <a:cubicBezTo>
                    <a:pt x="2759" y="1841"/>
                    <a:pt x="2791" y="1853"/>
                    <a:pt x="2822" y="1853"/>
                  </a:cubicBezTo>
                  <a:cubicBezTo>
                    <a:pt x="2850" y="1853"/>
                    <a:pt x="2878" y="1844"/>
                    <a:pt x="2905" y="1822"/>
                  </a:cubicBezTo>
                  <a:cubicBezTo>
                    <a:pt x="3096" y="1727"/>
                    <a:pt x="3310" y="1631"/>
                    <a:pt x="3513" y="1572"/>
                  </a:cubicBezTo>
                  <a:cubicBezTo>
                    <a:pt x="3572" y="1560"/>
                    <a:pt x="3632" y="1500"/>
                    <a:pt x="3632" y="1441"/>
                  </a:cubicBezTo>
                  <a:lnTo>
                    <a:pt x="3810" y="512"/>
                  </a:lnTo>
                  <a:cubicBezTo>
                    <a:pt x="3822" y="429"/>
                    <a:pt x="3917" y="357"/>
                    <a:pt x="4001" y="357"/>
                  </a:cubicBezTo>
                  <a:lnTo>
                    <a:pt x="4513" y="357"/>
                  </a:lnTo>
                  <a:cubicBezTo>
                    <a:pt x="4596" y="357"/>
                    <a:pt x="4691" y="417"/>
                    <a:pt x="4703" y="512"/>
                  </a:cubicBezTo>
                  <a:lnTo>
                    <a:pt x="4882" y="1441"/>
                  </a:lnTo>
                  <a:cubicBezTo>
                    <a:pt x="4894" y="1500"/>
                    <a:pt x="4941" y="1560"/>
                    <a:pt x="5001" y="1572"/>
                  </a:cubicBezTo>
                  <a:cubicBezTo>
                    <a:pt x="5215" y="1631"/>
                    <a:pt x="5418" y="1727"/>
                    <a:pt x="5608" y="1822"/>
                  </a:cubicBezTo>
                  <a:cubicBezTo>
                    <a:pt x="5638" y="1840"/>
                    <a:pt x="5674" y="1849"/>
                    <a:pt x="5706" y="1849"/>
                  </a:cubicBezTo>
                  <a:cubicBezTo>
                    <a:pt x="5739" y="1849"/>
                    <a:pt x="5769" y="1840"/>
                    <a:pt x="5787" y="1822"/>
                  </a:cubicBezTo>
                  <a:lnTo>
                    <a:pt x="6584" y="1310"/>
                  </a:lnTo>
                  <a:cubicBezTo>
                    <a:pt x="6617" y="1288"/>
                    <a:pt x="6656" y="1277"/>
                    <a:pt x="6696" y="1277"/>
                  </a:cubicBezTo>
                  <a:cubicBezTo>
                    <a:pt x="6745" y="1277"/>
                    <a:pt x="6795" y="1294"/>
                    <a:pt x="6835" y="1334"/>
                  </a:cubicBezTo>
                  <a:lnTo>
                    <a:pt x="7192" y="1691"/>
                  </a:lnTo>
                  <a:cubicBezTo>
                    <a:pt x="7251" y="1750"/>
                    <a:pt x="7263" y="1858"/>
                    <a:pt x="7216" y="1941"/>
                  </a:cubicBezTo>
                  <a:lnTo>
                    <a:pt x="6704" y="2739"/>
                  </a:lnTo>
                  <a:cubicBezTo>
                    <a:pt x="6668" y="2798"/>
                    <a:pt x="6656" y="2858"/>
                    <a:pt x="6704" y="2917"/>
                  </a:cubicBezTo>
                  <a:cubicBezTo>
                    <a:pt x="6799" y="3108"/>
                    <a:pt x="6894" y="3322"/>
                    <a:pt x="6954" y="3524"/>
                  </a:cubicBezTo>
                  <a:cubicBezTo>
                    <a:pt x="6965" y="3584"/>
                    <a:pt x="7025" y="3643"/>
                    <a:pt x="7085" y="3643"/>
                  </a:cubicBezTo>
                  <a:lnTo>
                    <a:pt x="8013" y="3822"/>
                  </a:lnTo>
                  <a:cubicBezTo>
                    <a:pt x="8097" y="3834"/>
                    <a:pt x="8168" y="3929"/>
                    <a:pt x="8168" y="4013"/>
                  </a:cubicBezTo>
                  <a:lnTo>
                    <a:pt x="8168" y="4525"/>
                  </a:lnTo>
                  <a:cubicBezTo>
                    <a:pt x="8168" y="4608"/>
                    <a:pt x="8108" y="4703"/>
                    <a:pt x="8013" y="4715"/>
                  </a:cubicBezTo>
                  <a:lnTo>
                    <a:pt x="7085" y="4894"/>
                  </a:lnTo>
                  <a:cubicBezTo>
                    <a:pt x="7025" y="4906"/>
                    <a:pt x="6965" y="4953"/>
                    <a:pt x="6954" y="5013"/>
                  </a:cubicBezTo>
                  <a:cubicBezTo>
                    <a:pt x="6906" y="5156"/>
                    <a:pt x="6846" y="5322"/>
                    <a:pt x="6787" y="5477"/>
                  </a:cubicBezTo>
                  <a:cubicBezTo>
                    <a:pt x="6739" y="5560"/>
                    <a:pt x="6787" y="5668"/>
                    <a:pt x="6882" y="5715"/>
                  </a:cubicBezTo>
                  <a:cubicBezTo>
                    <a:pt x="6903" y="5724"/>
                    <a:pt x="6926" y="5729"/>
                    <a:pt x="6949" y="5729"/>
                  </a:cubicBezTo>
                  <a:cubicBezTo>
                    <a:pt x="7016" y="5729"/>
                    <a:pt x="7085" y="5691"/>
                    <a:pt x="7120" y="5620"/>
                  </a:cubicBezTo>
                  <a:cubicBezTo>
                    <a:pt x="7180" y="5489"/>
                    <a:pt x="7239" y="5358"/>
                    <a:pt x="7275" y="5215"/>
                  </a:cubicBezTo>
                  <a:lnTo>
                    <a:pt x="8097" y="5060"/>
                  </a:lnTo>
                  <a:cubicBezTo>
                    <a:pt x="8347" y="5013"/>
                    <a:pt x="8549" y="4775"/>
                    <a:pt x="8549" y="4525"/>
                  </a:cubicBezTo>
                  <a:lnTo>
                    <a:pt x="8549" y="4013"/>
                  </a:lnTo>
                  <a:cubicBezTo>
                    <a:pt x="8549" y="3763"/>
                    <a:pt x="8370" y="3524"/>
                    <a:pt x="8097" y="3477"/>
                  </a:cubicBezTo>
                  <a:lnTo>
                    <a:pt x="7275" y="3310"/>
                  </a:lnTo>
                  <a:cubicBezTo>
                    <a:pt x="7216" y="3155"/>
                    <a:pt x="7156" y="2977"/>
                    <a:pt x="7073" y="2822"/>
                  </a:cubicBezTo>
                  <a:lnTo>
                    <a:pt x="7537" y="2119"/>
                  </a:lnTo>
                  <a:cubicBezTo>
                    <a:pt x="7680" y="1905"/>
                    <a:pt x="7656" y="1619"/>
                    <a:pt x="7454" y="1441"/>
                  </a:cubicBezTo>
                  <a:lnTo>
                    <a:pt x="7096" y="1084"/>
                  </a:lnTo>
                  <a:cubicBezTo>
                    <a:pt x="6992" y="980"/>
                    <a:pt x="6848" y="924"/>
                    <a:pt x="6705" y="924"/>
                  </a:cubicBezTo>
                  <a:cubicBezTo>
                    <a:pt x="6603" y="924"/>
                    <a:pt x="6502" y="953"/>
                    <a:pt x="6418" y="1012"/>
                  </a:cubicBezTo>
                  <a:lnTo>
                    <a:pt x="5715" y="1465"/>
                  </a:lnTo>
                  <a:cubicBezTo>
                    <a:pt x="5549" y="1381"/>
                    <a:pt x="5394" y="1322"/>
                    <a:pt x="5227" y="1262"/>
                  </a:cubicBezTo>
                  <a:lnTo>
                    <a:pt x="5060" y="441"/>
                  </a:lnTo>
                  <a:cubicBezTo>
                    <a:pt x="5013" y="191"/>
                    <a:pt x="4775" y="0"/>
                    <a:pt x="45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7">
              <a:extLst>
                <a:ext uri="{FF2B5EF4-FFF2-40B4-BE49-F238E27FC236}">
                  <a16:creationId xmlns:a16="http://schemas.microsoft.com/office/drawing/2014/main" id="{98D50879-5BD4-F597-B469-8F10894E9369}"/>
                </a:ext>
              </a:extLst>
            </p:cNvPr>
            <p:cNvSpPr/>
            <p:nvPr/>
          </p:nvSpPr>
          <p:spPr>
            <a:xfrm>
              <a:off x="3184798" y="3878883"/>
              <a:ext cx="109550" cy="94018"/>
            </a:xfrm>
            <a:custGeom>
              <a:avLst/>
              <a:gdLst/>
              <a:ahLst/>
              <a:cxnLst/>
              <a:rect l="l" t="t" r="r" b="b"/>
              <a:pathLst>
                <a:path w="3442" h="2954" extrusionOk="0">
                  <a:moveTo>
                    <a:pt x="1465" y="1"/>
                  </a:moveTo>
                  <a:cubicBezTo>
                    <a:pt x="941" y="1"/>
                    <a:pt x="453" y="191"/>
                    <a:pt x="72" y="561"/>
                  </a:cubicBezTo>
                  <a:cubicBezTo>
                    <a:pt x="0" y="632"/>
                    <a:pt x="0" y="739"/>
                    <a:pt x="72" y="811"/>
                  </a:cubicBezTo>
                  <a:cubicBezTo>
                    <a:pt x="113" y="852"/>
                    <a:pt x="158" y="873"/>
                    <a:pt x="203" y="873"/>
                  </a:cubicBezTo>
                  <a:cubicBezTo>
                    <a:pt x="247" y="873"/>
                    <a:pt x="292" y="852"/>
                    <a:pt x="334" y="811"/>
                  </a:cubicBezTo>
                  <a:cubicBezTo>
                    <a:pt x="631" y="513"/>
                    <a:pt x="1024" y="358"/>
                    <a:pt x="1465" y="358"/>
                  </a:cubicBezTo>
                  <a:cubicBezTo>
                    <a:pt x="2358" y="358"/>
                    <a:pt x="3084" y="1084"/>
                    <a:pt x="3084" y="1977"/>
                  </a:cubicBezTo>
                  <a:cubicBezTo>
                    <a:pt x="3084" y="2227"/>
                    <a:pt x="3024" y="2477"/>
                    <a:pt x="2905" y="2716"/>
                  </a:cubicBezTo>
                  <a:cubicBezTo>
                    <a:pt x="2846" y="2799"/>
                    <a:pt x="2894" y="2894"/>
                    <a:pt x="2977" y="2942"/>
                  </a:cubicBezTo>
                  <a:cubicBezTo>
                    <a:pt x="3013" y="2954"/>
                    <a:pt x="3036" y="2954"/>
                    <a:pt x="3048" y="2954"/>
                  </a:cubicBezTo>
                  <a:cubicBezTo>
                    <a:pt x="3108" y="2954"/>
                    <a:pt x="3167" y="2930"/>
                    <a:pt x="3215" y="2870"/>
                  </a:cubicBezTo>
                  <a:cubicBezTo>
                    <a:pt x="3370" y="2585"/>
                    <a:pt x="3441" y="2287"/>
                    <a:pt x="3441" y="1977"/>
                  </a:cubicBezTo>
                  <a:cubicBezTo>
                    <a:pt x="3441" y="894"/>
                    <a:pt x="2560" y="1"/>
                    <a:pt x="14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7">
              <a:extLst>
                <a:ext uri="{FF2B5EF4-FFF2-40B4-BE49-F238E27FC236}">
                  <a16:creationId xmlns:a16="http://schemas.microsoft.com/office/drawing/2014/main" id="{6861ECAA-79CB-C54E-C67C-9ECD839EBF72}"/>
                </a:ext>
              </a:extLst>
            </p:cNvPr>
            <p:cNvSpPr/>
            <p:nvPr/>
          </p:nvSpPr>
          <p:spPr>
            <a:xfrm>
              <a:off x="3168120" y="3917331"/>
              <a:ext cx="102707" cy="87016"/>
            </a:xfrm>
            <a:custGeom>
              <a:avLst/>
              <a:gdLst/>
              <a:ahLst/>
              <a:cxnLst/>
              <a:rect l="l" t="t" r="r" b="b"/>
              <a:pathLst>
                <a:path w="3227" h="2734" extrusionOk="0">
                  <a:moveTo>
                    <a:pt x="277" y="0"/>
                  </a:moveTo>
                  <a:cubicBezTo>
                    <a:pt x="203" y="0"/>
                    <a:pt x="136" y="38"/>
                    <a:pt x="108" y="115"/>
                  </a:cubicBezTo>
                  <a:cubicBezTo>
                    <a:pt x="36" y="317"/>
                    <a:pt x="0" y="531"/>
                    <a:pt x="0" y="758"/>
                  </a:cubicBezTo>
                  <a:cubicBezTo>
                    <a:pt x="0" y="1841"/>
                    <a:pt x="881" y="2734"/>
                    <a:pt x="1977" y="2734"/>
                  </a:cubicBezTo>
                  <a:cubicBezTo>
                    <a:pt x="2394" y="2734"/>
                    <a:pt x="2798" y="2603"/>
                    <a:pt x="3144" y="2365"/>
                  </a:cubicBezTo>
                  <a:cubicBezTo>
                    <a:pt x="3215" y="2305"/>
                    <a:pt x="3227" y="2198"/>
                    <a:pt x="3191" y="2127"/>
                  </a:cubicBezTo>
                  <a:cubicBezTo>
                    <a:pt x="3162" y="2075"/>
                    <a:pt x="3106" y="2051"/>
                    <a:pt x="3050" y="2051"/>
                  </a:cubicBezTo>
                  <a:cubicBezTo>
                    <a:pt x="3015" y="2051"/>
                    <a:pt x="2981" y="2061"/>
                    <a:pt x="2953" y="2079"/>
                  </a:cubicBezTo>
                  <a:cubicBezTo>
                    <a:pt x="2667" y="2282"/>
                    <a:pt x="2334" y="2389"/>
                    <a:pt x="2001" y="2389"/>
                  </a:cubicBezTo>
                  <a:cubicBezTo>
                    <a:pt x="1108" y="2389"/>
                    <a:pt x="370" y="1662"/>
                    <a:pt x="370" y="769"/>
                  </a:cubicBezTo>
                  <a:cubicBezTo>
                    <a:pt x="370" y="591"/>
                    <a:pt x="405" y="412"/>
                    <a:pt x="465" y="246"/>
                  </a:cubicBezTo>
                  <a:cubicBezTo>
                    <a:pt x="465" y="138"/>
                    <a:pt x="417" y="43"/>
                    <a:pt x="334" y="7"/>
                  </a:cubicBezTo>
                  <a:cubicBezTo>
                    <a:pt x="315" y="3"/>
                    <a:pt x="296" y="0"/>
                    <a:pt x="2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7">
              <a:extLst>
                <a:ext uri="{FF2B5EF4-FFF2-40B4-BE49-F238E27FC236}">
                  <a16:creationId xmlns:a16="http://schemas.microsoft.com/office/drawing/2014/main" id="{94B88CC2-DC23-326D-F271-0A699A22D113}"/>
                </a:ext>
              </a:extLst>
            </p:cNvPr>
            <p:cNvSpPr/>
            <p:nvPr/>
          </p:nvSpPr>
          <p:spPr>
            <a:xfrm>
              <a:off x="3264749" y="3976275"/>
              <a:ext cx="183836" cy="183836"/>
            </a:xfrm>
            <a:custGeom>
              <a:avLst/>
              <a:gdLst/>
              <a:ahLst/>
              <a:cxnLst/>
              <a:rect l="l" t="t" r="r" b="b"/>
              <a:pathLst>
                <a:path w="5776" h="5776" extrusionOk="0">
                  <a:moveTo>
                    <a:pt x="2739" y="1"/>
                  </a:moveTo>
                  <a:cubicBezTo>
                    <a:pt x="2548" y="1"/>
                    <a:pt x="2370" y="156"/>
                    <a:pt x="2322" y="346"/>
                  </a:cubicBezTo>
                  <a:lnTo>
                    <a:pt x="2215" y="846"/>
                  </a:lnTo>
                  <a:cubicBezTo>
                    <a:pt x="2132" y="882"/>
                    <a:pt x="2036" y="930"/>
                    <a:pt x="1953" y="953"/>
                  </a:cubicBezTo>
                  <a:lnTo>
                    <a:pt x="1525" y="668"/>
                  </a:lnTo>
                  <a:cubicBezTo>
                    <a:pt x="1454" y="627"/>
                    <a:pt x="1372" y="606"/>
                    <a:pt x="1291" y="606"/>
                  </a:cubicBezTo>
                  <a:cubicBezTo>
                    <a:pt x="1181" y="606"/>
                    <a:pt x="1071" y="645"/>
                    <a:pt x="989" y="727"/>
                  </a:cubicBezTo>
                  <a:lnTo>
                    <a:pt x="751" y="965"/>
                  </a:lnTo>
                  <a:cubicBezTo>
                    <a:pt x="620" y="1108"/>
                    <a:pt x="584" y="1322"/>
                    <a:pt x="691" y="1501"/>
                  </a:cubicBezTo>
                  <a:lnTo>
                    <a:pt x="977" y="1942"/>
                  </a:lnTo>
                  <a:cubicBezTo>
                    <a:pt x="917" y="2061"/>
                    <a:pt x="870" y="2180"/>
                    <a:pt x="822" y="2311"/>
                  </a:cubicBezTo>
                  <a:cubicBezTo>
                    <a:pt x="786" y="2394"/>
                    <a:pt x="858" y="2501"/>
                    <a:pt x="941" y="2537"/>
                  </a:cubicBezTo>
                  <a:cubicBezTo>
                    <a:pt x="954" y="2541"/>
                    <a:pt x="967" y="2542"/>
                    <a:pt x="980" y="2542"/>
                  </a:cubicBezTo>
                  <a:cubicBezTo>
                    <a:pt x="1055" y="2542"/>
                    <a:pt x="1137" y="2489"/>
                    <a:pt x="1167" y="2418"/>
                  </a:cubicBezTo>
                  <a:cubicBezTo>
                    <a:pt x="1203" y="2275"/>
                    <a:pt x="1251" y="2144"/>
                    <a:pt x="1322" y="2025"/>
                  </a:cubicBezTo>
                  <a:cubicBezTo>
                    <a:pt x="1358" y="1965"/>
                    <a:pt x="1358" y="1894"/>
                    <a:pt x="1322" y="1846"/>
                  </a:cubicBezTo>
                  <a:lnTo>
                    <a:pt x="989" y="1322"/>
                  </a:lnTo>
                  <a:cubicBezTo>
                    <a:pt x="977" y="1299"/>
                    <a:pt x="977" y="1263"/>
                    <a:pt x="1001" y="1239"/>
                  </a:cubicBezTo>
                  <a:lnTo>
                    <a:pt x="1239" y="1001"/>
                  </a:lnTo>
                  <a:cubicBezTo>
                    <a:pt x="1258" y="981"/>
                    <a:pt x="1274" y="973"/>
                    <a:pt x="1291" y="973"/>
                  </a:cubicBezTo>
                  <a:cubicBezTo>
                    <a:pt x="1304" y="973"/>
                    <a:pt x="1318" y="978"/>
                    <a:pt x="1334" y="989"/>
                  </a:cubicBezTo>
                  <a:lnTo>
                    <a:pt x="1846" y="1322"/>
                  </a:lnTo>
                  <a:cubicBezTo>
                    <a:pt x="1878" y="1342"/>
                    <a:pt x="1910" y="1354"/>
                    <a:pt x="1942" y="1354"/>
                  </a:cubicBezTo>
                  <a:cubicBezTo>
                    <a:pt x="1969" y="1354"/>
                    <a:pt x="1997" y="1345"/>
                    <a:pt x="2025" y="1322"/>
                  </a:cubicBezTo>
                  <a:cubicBezTo>
                    <a:pt x="2144" y="1251"/>
                    <a:pt x="2287" y="1203"/>
                    <a:pt x="2417" y="1156"/>
                  </a:cubicBezTo>
                  <a:cubicBezTo>
                    <a:pt x="2477" y="1144"/>
                    <a:pt x="2537" y="1084"/>
                    <a:pt x="2537" y="1025"/>
                  </a:cubicBezTo>
                  <a:lnTo>
                    <a:pt x="2656" y="418"/>
                  </a:lnTo>
                  <a:cubicBezTo>
                    <a:pt x="2656" y="382"/>
                    <a:pt x="2679" y="358"/>
                    <a:pt x="2727" y="358"/>
                  </a:cubicBezTo>
                  <a:lnTo>
                    <a:pt x="3060" y="358"/>
                  </a:lnTo>
                  <a:cubicBezTo>
                    <a:pt x="3084" y="358"/>
                    <a:pt x="3120" y="394"/>
                    <a:pt x="3132" y="418"/>
                  </a:cubicBezTo>
                  <a:lnTo>
                    <a:pt x="3251" y="1025"/>
                  </a:lnTo>
                  <a:cubicBezTo>
                    <a:pt x="3263" y="1084"/>
                    <a:pt x="3310" y="1144"/>
                    <a:pt x="3370" y="1156"/>
                  </a:cubicBezTo>
                  <a:cubicBezTo>
                    <a:pt x="3501" y="1203"/>
                    <a:pt x="3632" y="1251"/>
                    <a:pt x="3751" y="1322"/>
                  </a:cubicBezTo>
                  <a:cubicBezTo>
                    <a:pt x="3781" y="1340"/>
                    <a:pt x="3816" y="1349"/>
                    <a:pt x="3849" y="1349"/>
                  </a:cubicBezTo>
                  <a:cubicBezTo>
                    <a:pt x="3882" y="1349"/>
                    <a:pt x="3912" y="1340"/>
                    <a:pt x="3930" y="1322"/>
                  </a:cubicBezTo>
                  <a:lnTo>
                    <a:pt x="4453" y="989"/>
                  </a:lnTo>
                  <a:cubicBezTo>
                    <a:pt x="4469" y="978"/>
                    <a:pt x="4483" y="973"/>
                    <a:pt x="4497" y="973"/>
                  </a:cubicBezTo>
                  <a:cubicBezTo>
                    <a:pt x="4513" y="973"/>
                    <a:pt x="4529" y="981"/>
                    <a:pt x="4549" y="1001"/>
                  </a:cubicBezTo>
                  <a:lnTo>
                    <a:pt x="4787" y="1239"/>
                  </a:lnTo>
                  <a:cubicBezTo>
                    <a:pt x="4811" y="1263"/>
                    <a:pt x="4811" y="1299"/>
                    <a:pt x="4799" y="1322"/>
                  </a:cubicBezTo>
                  <a:lnTo>
                    <a:pt x="4453" y="1846"/>
                  </a:lnTo>
                  <a:cubicBezTo>
                    <a:pt x="4430" y="1906"/>
                    <a:pt x="4406" y="1965"/>
                    <a:pt x="4453" y="2025"/>
                  </a:cubicBezTo>
                  <a:cubicBezTo>
                    <a:pt x="4525" y="2144"/>
                    <a:pt x="4573" y="2275"/>
                    <a:pt x="4620" y="2418"/>
                  </a:cubicBezTo>
                  <a:cubicBezTo>
                    <a:pt x="4632" y="2477"/>
                    <a:pt x="4692" y="2537"/>
                    <a:pt x="4751" y="2537"/>
                  </a:cubicBezTo>
                  <a:lnTo>
                    <a:pt x="5358" y="2656"/>
                  </a:lnTo>
                  <a:cubicBezTo>
                    <a:pt x="5394" y="2656"/>
                    <a:pt x="5418" y="2680"/>
                    <a:pt x="5418" y="2727"/>
                  </a:cubicBezTo>
                  <a:lnTo>
                    <a:pt x="5418" y="3049"/>
                  </a:lnTo>
                  <a:cubicBezTo>
                    <a:pt x="5418" y="3085"/>
                    <a:pt x="5394" y="3108"/>
                    <a:pt x="5358" y="3132"/>
                  </a:cubicBezTo>
                  <a:lnTo>
                    <a:pt x="4751" y="3251"/>
                  </a:lnTo>
                  <a:cubicBezTo>
                    <a:pt x="4692" y="3263"/>
                    <a:pt x="4632" y="3311"/>
                    <a:pt x="4620" y="3370"/>
                  </a:cubicBezTo>
                  <a:cubicBezTo>
                    <a:pt x="4573" y="3501"/>
                    <a:pt x="4525" y="3632"/>
                    <a:pt x="4453" y="3751"/>
                  </a:cubicBezTo>
                  <a:cubicBezTo>
                    <a:pt x="4430" y="3811"/>
                    <a:pt x="4430" y="3882"/>
                    <a:pt x="4453" y="3930"/>
                  </a:cubicBezTo>
                  <a:lnTo>
                    <a:pt x="4799" y="4454"/>
                  </a:lnTo>
                  <a:cubicBezTo>
                    <a:pt x="4811" y="4478"/>
                    <a:pt x="4811" y="4513"/>
                    <a:pt x="4787" y="4537"/>
                  </a:cubicBezTo>
                  <a:lnTo>
                    <a:pt x="4549" y="4775"/>
                  </a:lnTo>
                  <a:cubicBezTo>
                    <a:pt x="4526" y="4798"/>
                    <a:pt x="4508" y="4806"/>
                    <a:pt x="4489" y="4806"/>
                  </a:cubicBezTo>
                  <a:cubicBezTo>
                    <a:pt x="4478" y="4806"/>
                    <a:pt x="4467" y="4803"/>
                    <a:pt x="4453" y="4799"/>
                  </a:cubicBezTo>
                  <a:lnTo>
                    <a:pt x="3930" y="4454"/>
                  </a:lnTo>
                  <a:cubicBezTo>
                    <a:pt x="3898" y="4435"/>
                    <a:pt x="3866" y="4422"/>
                    <a:pt x="3834" y="4422"/>
                  </a:cubicBezTo>
                  <a:cubicBezTo>
                    <a:pt x="3806" y="4422"/>
                    <a:pt x="3779" y="4432"/>
                    <a:pt x="3751" y="4454"/>
                  </a:cubicBezTo>
                  <a:cubicBezTo>
                    <a:pt x="3632" y="4525"/>
                    <a:pt x="3501" y="4573"/>
                    <a:pt x="3370" y="4621"/>
                  </a:cubicBezTo>
                  <a:cubicBezTo>
                    <a:pt x="3310" y="4632"/>
                    <a:pt x="3251" y="4692"/>
                    <a:pt x="3251" y="4751"/>
                  </a:cubicBezTo>
                  <a:lnTo>
                    <a:pt x="3132" y="5359"/>
                  </a:lnTo>
                  <a:cubicBezTo>
                    <a:pt x="3132" y="5394"/>
                    <a:pt x="3096" y="5418"/>
                    <a:pt x="3060" y="5418"/>
                  </a:cubicBezTo>
                  <a:lnTo>
                    <a:pt x="2727" y="5418"/>
                  </a:lnTo>
                  <a:cubicBezTo>
                    <a:pt x="2703" y="5418"/>
                    <a:pt x="2668" y="5394"/>
                    <a:pt x="2656" y="5359"/>
                  </a:cubicBezTo>
                  <a:lnTo>
                    <a:pt x="2537" y="4751"/>
                  </a:lnTo>
                  <a:cubicBezTo>
                    <a:pt x="2525" y="4692"/>
                    <a:pt x="2477" y="4632"/>
                    <a:pt x="2417" y="4621"/>
                  </a:cubicBezTo>
                  <a:cubicBezTo>
                    <a:pt x="2287" y="4573"/>
                    <a:pt x="2144" y="4525"/>
                    <a:pt x="2025" y="4454"/>
                  </a:cubicBezTo>
                  <a:cubicBezTo>
                    <a:pt x="1995" y="4436"/>
                    <a:pt x="1962" y="4427"/>
                    <a:pt x="1931" y="4427"/>
                  </a:cubicBezTo>
                  <a:cubicBezTo>
                    <a:pt x="1900" y="4427"/>
                    <a:pt x="1870" y="4436"/>
                    <a:pt x="1846" y="4454"/>
                  </a:cubicBezTo>
                  <a:lnTo>
                    <a:pt x="1334" y="4799"/>
                  </a:lnTo>
                  <a:cubicBezTo>
                    <a:pt x="1321" y="4803"/>
                    <a:pt x="1309" y="4806"/>
                    <a:pt x="1298" y="4806"/>
                  </a:cubicBezTo>
                  <a:cubicBezTo>
                    <a:pt x="1279" y="4806"/>
                    <a:pt x="1261" y="4798"/>
                    <a:pt x="1239" y="4775"/>
                  </a:cubicBezTo>
                  <a:lnTo>
                    <a:pt x="1001" y="4537"/>
                  </a:lnTo>
                  <a:cubicBezTo>
                    <a:pt x="977" y="4513"/>
                    <a:pt x="977" y="4478"/>
                    <a:pt x="989" y="4454"/>
                  </a:cubicBezTo>
                  <a:lnTo>
                    <a:pt x="1322" y="3930"/>
                  </a:lnTo>
                  <a:cubicBezTo>
                    <a:pt x="1358" y="3870"/>
                    <a:pt x="1370" y="3811"/>
                    <a:pt x="1322" y="3751"/>
                  </a:cubicBezTo>
                  <a:cubicBezTo>
                    <a:pt x="1251" y="3632"/>
                    <a:pt x="1215" y="3501"/>
                    <a:pt x="1167" y="3370"/>
                  </a:cubicBezTo>
                  <a:cubicBezTo>
                    <a:pt x="1144" y="3311"/>
                    <a:pt x="1084" y="3251"/>
                    <a:pt x="1024" y="3251"/>
                  </a:cubicBezTo>
                  <a:lnTo>
                    <a:pt x="417" y="3132"/>
                  </a:lnTo>
                  <a:cubicBezTo>
                    <a:pt x="393" y="3132"/>
                    <a:pt x="358" y="3097"/>
                    <a:pt x="358" y="3049"/>
                  </a:cubicBezTo>
                  <a:lnTo>
                    <a:pt x="358" y="2727"/>
                  </a:lnTo>
                  <a:cubicBezTo>
                    <a:pt x="358" y="2692"/>
                    <a:pt x="393" y="2668"/>
                    <a:pt x="417" y="2656"/>
                  </a:cubicBezTo>
                  <a:lnTo>
                    <a:pt x="465" y="2632"/>
                  </a:lnTo>
                  <a:cubicBezTo>
                    <a:pt x="548" y="2620"/>
                    <a:pt x="632" y="2525"/>
                    <a:pt x="596" y="2430"/>
                  </a:cubicBezTo>
                  <a:cubicBezTo>
                    <a:pt x="586" y="2352"/>
                    <a:pt x="520" y="2289"/>
                    <a:pt x="444" y="2289"/>
                  </a:cubicBezTo>
                  <a:cubicBezTo>
                    <a:pt x="428" y="2289"/>
                    <a:pt x="410" y="2292"/>
                    <a:pt x="393" y="2299"/>
                  </a:cubicBezTo>
                  <a:lnTo>
                    <a:pt x="346" y="2311"/>
                  </a:lnTo>
                  <a:cubicBezTo>
                    <a:pt x="155" y="2358"/>
                    <a:pt x="1" y="2513"/>
                    <a:pt x="1" y="2727"/>
                  </a:cubicBezTo>
                  <a:lnTo>
                    <a:pt x="1" y="3049"/>
                  </a:lnTo>
                  <a:cubicBezTo>
                    <a:pt x="1" y="3251"/>
                    <a:pt x="155" y="3430"/>
                    <a:pt x="346" y="3466"/>
                  </a:cubicBezTo>
                  <a:lnTo>
                    <a:pt x="846" y="3573"/>
                  </a:lnTo>
                  <a:cubicBezTo>
                    <a:pt x="882" y="3668"/>
                    <a:pt x="929" y="3751"/>
                    <a:pt x="953" y="3847"/>
                  </a:cubicBezTo>
                  <a:lnTo>
                    <a:pt x="679" y="4275"/>
                  </a:lnTo>
                  <a:cubicBezTo>
                    <a:pt x="572" y="4442"/>
                    <a:pt x="584" y="4656"/>
                    <a:pt x="727" y="4811"/>
                  </a:cubicBezTo>
                  <a:lnTo>
                    <a:pt x="977" y="5049"/>
                  </a:lnTo>
                  <a:cubicBezTo>
                    <a:pt x="1055" y="5127"/>
                    <a:pt x="1163" y="5172"/>
                    <a:pt x="1278" y="5172"/>
                  </a:cubicBezTo>
                  <a:cubicBezTo>
                    <a:pt x="1356" y="5172"/>
                    <a:pt x="1436" y="5152"/>
                    <a:pt x="1513" y="5109"/>
                  </a:cubicBezTo>
                  <a:lnTo>
                    <a:pt x="1941" y="4823"/>
                  </a:lnTo>
                  <a:cubicBezTo>
                    <a:pt x="2025" y="4871"/>
                    <a:pt x="2120" y="4894"/>
                    <a:pt x="2203" y="4930"/>
                  </a:cubicBezTo>
                  <a:lnTo>
                    <a:pt x="2310" y="5430"/>
                  </a:lnTo>
                  <a:cubicBezTo>
                    <a:pt x="2358" y="5633"/>
                    <a:pt x="2513" y="5775"/>
                    <a:pt x="2727" y="5775"/>
                  </a:cubicBezTo>
                  <a:lnTo>
                    <a:pt x="3060" y="5775"/>
                  </a:lnTo>
                  <a:cubicBezTo>
                    <a:pt x="3251" y="5775"/>
                    <a:pt x="3430" y="5633"/>
                    <a:pt x="3465" y="5430"/>
                  </a:cubicBezTo>
                  <a:lnTo>
                    <a:pt x="3572" y="4930"/>
                  </a:lnTo>
                  <a:cubicBezTo>
                    <a:pt x="3668" y="4894"/>
                    <a:pt x="3751" y="4859"/>
                    <a:pt x="3846" y="4823"/>
                  </a:cubicBezTo>
                  <a:lnTo>
                    <a:pt x="4275" y="5109"/>
                  </a:lnTo>
                  <a:cubicBezTo>
                    <a:pt x="4344" y="5153"/>
                    <a:pt x="4422" y="5175"/>
                    <a:pt x="4500" y="5175"/>
                  </a:cubicBezTo>
                  <a:cubicBezTo>
                    <a:pt x="4610" y="5175"/>
                    <a:pt x="4720" y="5132"/>
                    <a:pt x="4811" y="5049"/>
                  </a:cubicBezTo>
                  <a:lnTo>
                    <a:pt x="5049" y="4811"/>
                  </a:lnTo>
                  <a:cubicBezTo>
                    <a:pt x="5180" y="4680"/>
                    <a:pt x="5215" y="4454"/>
                    <a:pt x="5108" y="4275"/>
                  </a:cubicBezTo>
                  <a:lnTo>
                    <a:pt x="4823" y="3847"/>
                  </a:lnTo>
                  <a:cubicBezTo>
                    <a:pt x="4870" y="3751"/>
                    <a:pt x="4894" y="3668"/>
                    <a:pt x="4930" y="3573"/>
                  </a:cubicBezTo>
                  <a:lnTo>
                    <a:pt x="5442" y="3466"/>
                  </a:lnTo>
                  <a:cubicBezTo>
                    <a:pt x="5632" y="3430"/>
                    <a:pt x="5775" y="3263"/>
                    <a:pt x="5775" y="3049"/>
                  </a:cubicBezTo>
                  <a:lnTo>
                    <a:pt x="5775" y="2727"/>
                  </a:lnTo>
                  <a:cubicBezTo>
                    <a:pt x="5775" y="2513"/>
                    <a:pt x="5644" y="2358"/>
                    <a:pt x="5454" y="2311"/>
                  </a:cubicBezTo>
                  <a:lnTo>
                    <a:pt x="4942" y="2204"/>
                  </a:lnTo>
                  <a:cubicBezTo>
                    <a:pt x="4918" y="2120"/>
                    <a:pt x="4870" y="2025"/>
                    <a:pt x="4846" y="1942"/>
                  </a:cubicBezTo>
                  <a:lnTo>
                    <a:pt x="5120" y="1501"/>
                  </a:lnTo>
                  <a:cubicBezTo>
                    <a:pt x="5227" y="1346"/>
                    <a:pt x="5215" y="1120"/>
                    <a:pt x="5061" y="965"/>
                  </a:cubicBezTo>
                  <a:lnTo>
                    <a:pt x="4823" y="727"/>
                  </a:lnTo>
                  <a:cubicBezTo>
                    <a:pt x="4745" y="650"/>
                    <a:pt x="4634" y="610"/>
                    <a:pt x="4520" y="610"/>
                  </a:cubicBezTo>
                  <a:cubicBezTo>
                    <a:pt x="4441" y="610"/>
                    <a:pt x="4360" y="629"/>
                    <a:pt x="4287" y="668"/>
                  </a:cubicBezTo>
                  <a:lnTo>
                    <a:pt x="3858" y="953"/>
                  </a:lnTo>
                  <a:cubicBezTo>
                    <a:pt x="3763" y="906"/>
                    <a:pt x="3680" y="882"/>
                    <a:pt x="3596" y="846"/>
                  </a:cubicBezTo>
                  <a:lnTo>
                    <a:pt x="3489" y="346"/>
                  </a:lnTo>
                  <a:cubicBezTo>
                    <a:pt x="3441" y="156"/>
                    <a:pt x="3275" y="1"/>
                    <a:pt x="3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7">
              <a:extLst>
                <a:ext uri="{FF2B5EF4-FFF2-40B4-BE49-F238E27FC236}">
                  <a16:creationId xmlns:a16="http://schemas.microsoft.com/office/drawing/2014/main" id="{7364B2D2-3744-B004-0185-502AC477AE78}"/>
                </a:ext>
              </a:extLst>
            </p:cNvPr>
            <p:cNvSpPr/>
            <p:nvPr/>
          </p:nvSpPr>
          <p:spPr>
            <a:xfrm>
              <a:off x="3326526" y="4036907"/>
              <a:ext cx="62541" cy="62573"/>
            </a:xfrm>
            <a:custGeom>
              <a:avLst/>
              <a:gdLst/>
              <a:ahLst/>
              <a:cxnLst/>
              <a:rect l="l" t="t" r="r" b="b"/>
              <a:pathLst>
                <a:path w="1965" h="1966" extrusionOk="0">
                  <a:moveTo>
                    <a:pt x="977" y="1"/>
                  </a:moveTo>
                  <a:cubicBezTo>
                    <a:pt x="441" y="1"/>
                    <a:pt x="0" y="453"/>
                    <a:pt x="0" y="989"/>
                  </a:cubicBezTo>
                  <a:cubicBezTo>
                    <a:pt x="0" y="1525"/>
                    <a:pt x="441" y="1965"/>
                    <a:pt x="977" y="1965"/>
                  </a:cubicBezTo>
                  <a:cubicBezTo>
                    <a:pt x="1203" y="1965"/>
                    <a:pt x="1417" y="1894"/>
                    <a:pt x="1572" y="1763"/>
                  </a:cubicBezTo>
                  <a:cubicBezTo>
                    <a:pt x="1655" y="1703"/>
                    <a:pt x="1667" y="1596"/>
                    <a:pt x="1608" y="1501"/>
                  </a:cubicBezTo>
                  <a:cubicBezTo>
                    <a:pt x="1574" y="1461"/>
                    <a:pt x="1525" y="1439"/>
                    <a:pt x="1473" y="1439"/>
                  </a:cubicBezTo>
                  <a:cubicBezTo>
                    <a:pt x="1434" y="1439"/>
                    <a:pt x="1394" y="1452"/>
                    <a:pt x="1358" y="1477"/>
                  </a:cubicBezTo>
                  <a:cubicBezTo>
                    <a:pt x="1250" y="1561"/>
                    <a:pt x="1119" y="1608"/>
                    <a:pt x="965" y="1608"/>
                  </a:cubicBezTo>
                  <a:cubicBezTo>
                    <a:pt x="619" y="1608"/>
                    <a:pt x="346" y="1322"/>
                    <a:pt x="346" y="977"/>
                  </a:cubicBezTo>
                  <a:cubicBezTo>
                    <a:pt x="346" y="644"/>
                    <a:pt x="619" y="358"/>
                    <a:pt x="977" y="358"/>
                  </a:cubicBezTo>
                  <a:cubicBezTo>
                    <a:pt x="1322" y="358"/>
                    <a:pt x="1608" y="644"/>
                    <a:pt x="1608" y="989"/>
                  </a:cubicBezTo>
                  <a:cubicBezTo>
                    <a:pt x="1608" y="1084"/>
                    <a:pt x="1679" y="1168"/>
                    <a:pt x="1786" y="1168"/>
                  </a:cubicBezTo>
                  <a:cubicBezTo>
                    <a:pt x="1893" y="1168"/>
                    <a:pt x="1965" y="1084"/>
                    <a:pt x="1965" y="989"/>
                  </a:cubicBezTo>
                  <a:cubicBezTo>
                    <a:pt x="1965" y="453"/>
                    <a:pt x="1512" y="1"/>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27">
              <a:extLst>
                <a:ext uri="{FF2B5EF4-FFF2-40B4-BE49-F238E27FC236}">
                  <a16:creationId xmlns:a16="http://schemas.microsoft.com/office/drawing/2014/main" id="{75A1DAC0-E72F-4789-097D-CFACFB408BEE}"/>
                </a:ext>
              </a:extLst>
            </p:cNvPr>
            <p:cNvSpPr/>
            <p:nvPr/>
          </p:nvSpPr>
          <p:spPr>
            <a:xfrm>
              <a:off x="3196542" y="3907687"/>
              <a:ext cx="68238" cy="68238"/>
            </a:xfrm>
            <a:custGeom>
              <a:avLst/>
              <a:gdLst/>
              <a:ahLst/>
              <a:cxnLst/>
              <a:rect l="l" t="t" r="r" b="b"/>
              <a:pathLst>
                <a:path w="2144" h="2144" extrusionOk="0">
                  <a:moveTo>
                    <a:pt x="1072" y="358"/>
                  </a:moveTo>
                  <a:cubicBezTo>
                    <a:pt x="1477" y="358"/>
                    <a:pt x="1786" y="680"/>
                    <a:pt x="1786" y="1072"/>
                  </a:cubicBezTo>
                  <a:cubicBezTo>
                    <a:pt x="1786" y="1477"/>
                    <a:pt x="1465" y="1787"/>
                    <a:pt x="1072" y="1787"/>
                  </a:cubicBezTo>
                  <a:cubicBezTo>
                    <a:pt x="691" y="1787"/>
                    <a:pt x="358" y="1453"/>
                    <a:pt x="358" y="1072"/>
                  </a:cubicBezTo>
                  <a:cubicBezTo>
                    <a:pt x="358" y="668"/>
                    <a:pt x="691" y="358"/>
                    <a:pt x="1072" y="358"/>
                  </a:cubicBezTo>
                  <a:close/>
                  <a:moveTo>
                    <a:pt x="1072" y="1"/>
                  </a:moveTo>
                  <a:cubicBezTo>
                    <a:pt x="477" y="1"/>
                    <a:pt x="0" y="477"/>
                    <a:pt x="0" y="1072"/>
                  </a:cubicBezTo>
                  <a:cubicBezTo>
                    <a:pt x="0" y="1668"/>
                    <a:pt x="477" y="2144"/>
                    <a:pt x="1072" y="2144"/>
                  </a:cubicBezTo>
                  <a:cubicBezTo>
                    <a:pt x="1667" y="2144"/>
                    <a:pt x="2144" y="1656"/>
                    <a:pt x="2144" y="1072"/>
                  </a:cubicBezTo>
                  <a:cubicBezTo>
                    <a:pt x="2144" y="477"/>
                    <a:pt x="1667"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 name="Google Shape;498;p27">
            <a:extLst>
              <a:ext uri="{FF2B5EF4-FFF2-40B4-BE49-F238E27FC236}">
                <a16:creationId xmlns:a16="http://schemas.microsoft.com/office/drawing/2014/main" id="{D94DC0AE-279C-D511-981D-9FABE0FAC5A7}"/>
              </a:ext>
            </a:extLst>
          </p:cNvPr>
          <p:cNvGrpSpPr/>
          <p:nvPr/>
        </p:nvGrpSpPr>
        <p:grpSpPr>
          <a:xfrm>
            <a:off x="6789168" y="1684647"/>
            <a:ext cx="583817" cy="580314"/>
            <a:chOff x="3541011" y="3367320"/>
            <a:chExt cx="348257" cy="346188"/>
          </a:xfrm>
        </p:grpSpPr>
        <p:sp>
          <p:nvSpPr>
            <p:cNvPr id="499" name="Google Shape;499;p27">
              <a:extLst>
                <a:ext uri="{FF2B5EF4-FFF2-40B4-BE49-F238E27FC236}">
                  <a16:creationId xmlns:a16="http://schemas.microsoft.com/office/drawing/2014/main" id="{93392E89-B8B3-E1CC-910F-D7C5079D4B8D}"/>
                </a:ext>
              </a:extLst>
            </p:cNvPr>
            <p:cNvSpPr/>
            <p:nvPr/>
          </p:nvSpPr>
          <p:spPr>
            <a:xfrm>
              <a:off x="3541011" y="3367320"/>
              <a:ext cx="347906" cy="346188"/>
            </a:xfrm>
            <a:custGeom>
              <a:avLst/>
              <a:gdLst/>
              <a:ahLst/>
              <a:cxnLst/>
              <a:rect l="l" t="t" r="r" b="b"/>
              <a:pathLst>
                <a:path w="10931" h="10877" extrusionOk="0">
                  <a:moveTo>
                    <a:pt x="4203" y="6323"/>
                  </a:moveTo>
                  <a:cubicBezTo>
                    <a:pt x="4322" y="6454"/>
                    <a:pt x="4465" y="6609"/>
                    <a:pt x="4620" y="6740"/>
                  </a:cubicBezTo>
                  <a:lnTo>
                    <a:pt x="4024" y="7335"/>
                  </a:lnTo>
                  <a:lnTo>
                    <a:pt x="3977" y="7287"/>
                  </a:lnTo>
                  <a:lnTo>
                    <a:pt x="3632" y="6942"/>
                  </a:lnTo>
                  <a:lnTo>
                    <a:pt x="3584" y="6906"/>
                  </a:lnTo>
                  <a:lnTo>
                    <a:pt x="4203" y="6323"/>
                  </a:lnTo>
                  <a:close/>
                  <a:moveTo>
                    <a:pt x="3239" y="7123"/>
                  </a:moveTo>
                  <a:cubicBezTo>
                    <a:pt x="3307" y="7123"/>
                    <a:pt x="3376" y="7150"/>
                    <a:pt x="3429" y="7204"/>
                  </a:cubicBezTo>
                  <a:lnTo>
                    <a:pt x="3763" y="7537"/>
                  </a:lnTo>
                  <a:cubicBezTo>
                    <a:pt x="3858" y="7632"/>
                    <a:pt x="3858" y="7799"/>
                    <a:pt x="3751" y="7894"/>
                  </a:cubicBezTo>
                  <a:lnTo>
                    <a:pt x="3560" y="8097"/>
                  </a:lnTo>
                  <a:lnTo>
                    <a:pt x="2858" y="7394"/>
                  </a:lnTo>
                  <a:lnTo>
                    <a:pt x="3048" y="7204"/>
                  </a:lnTo>
                  <a:cubicBezTo>
                    <a:pt x="3102" y="7150"/>
                    <a:pt x="3170" y="7123"/>
                    <a:pt x="3239" y="7123"/>
                  </a:cubicBezTo>
                  <a:close/>
                  <a:moveTo>
                    <a:pt x="2631" y="7597"/>
                  </a:moveTo>
                  <a:lnTo>
                    <a:pt x="3334" y="8299"/>
                  </a:lnTo>
                  <a:lnTo>
                    <a:pt x="1167" y="10478"/>
                  </a:lnTo>
                  <a:cubicBezTo>
                    <a:pt x="1113" y="10526"/>
                    <a:pt x="1045" y="10550"/>
                    <a:pt x="976" y="10550"/>
                  </a:cubicBezTo>
                  <a:cubicBezTo>
                    <a:pt x="908" y="10550"/>
                    <a:pt x="840" y="10526"/>
                    <a:pt x="786" y="10478"/>
                  </a:cubicBezTo>
                  <a:lnTo>
                    <a:pt x="453" y="10133"/>
                  </a:lnTo>
                  <a:cubicBezTo>
                    <a:pt x="357" y="10038"/>
                    <a:pt x="357" y="9883"/>
                    <a:pt x="465" y="9776"/>
                  </a:cubicBezTo>
                  <a:lnTo>
                    <a:pt x="2631" y="7597"/>
                  </a:lnTo>
                  <a:close/>
                  <a:moveTo>
                    <a:pt x="7120" y="1"/>
                  </a:moveTo>
                  <a:cubicBezTo>
                    <a:pt x="3989" y="1"/>
                    <a:pt x="2191" y="3537"/>
                    <a:pt x="4001" y="6073"/>
                  </a:cubicBezTo>
                  <a:lnTo>
                    <a:pt x="3274" y="6799"/>
                  </a:lnTo>
                  <a:cubicBezTo>
                    <a:pt x="3249" y="6796"/>
                    <a:pt x="3223" y="6794"/>
                    <a:pt x="3198" y="6794"/>
                  </a:cubicBezTo>
                  <a:cubicBezTo>
                    <a:pt x="3049" y="6794"/>
                    <a:pt x="2912" y="6854"/>
                    <a:pt x="2810" y="6966"/>
                  </a:cubicBezTo>
                  <a:lnTo>
                    <a:pt x="226" y="9549"/>
                  </a:lnTo>
                  <a:cubicBezTo>
                    <a:pt x="0" y="9776"/>
                    <a:pt x="0" y="10145"/>
                    <a:pt x="226" y="10371"/>
                  </a:cubicBezTo>
                  <a:lnTo>
                    <a:pt x="572" y="10716"/>
                  </a:lnTo>
                  <a:cubicBezTo>
                    <a:pt x="679" y="10823"/>
                    <a:pt x="828" y="10877"/>
                    <a:pt x="976" y="10877"/>
                  </a:cubicBezTo>
                  <a:cubicBezTo>
                    <a:pt x="1125" y="10877"/>
                    <a:pt x="1274" y="10823"/>
                    <a:pt x="1381" y="10716"/>
                  </a:cubicBezTo>
                  <a:lnTo>
                    <a:pt x="3655" y="8430"/>
                  </a:lnTo>
                  <a:lnTo>
                    <a:pt x="3977" y="8121"/>
                  </a:lnTo>
                  <a:cubicBezTo>
                    <a:pt x="4096" y="8002"/>
                    <a:pt x="4155" y="7835"/>
                    <a:pt x="4144" y="7656"/>
                  </a:cubicBezTo>
                  <a:lnTo>
                    <a:pt x="4870" y="6930"/>
                  </a:lnTo>
                  <a:cubicBezTo>
                    <a:pt x="5406" y="7323"/>
                    <a:pt x="6037" y="7573"/>
                    <a:pt x="6715" y="7632"/>
                  </a:cubicBezTo>
                  <a:lnTo>
                    <a:pt x="6727" y="7632"/>
                  </a:lnTo>
                  <a:cubicBezTo>
                    <a:pt x="6799" y="7632"/>
                    <a:pt x="6882" y="7573"/>
                    <a:pt x="6894" y="7478"/>
                  </a:cubicBezTo>
                  <a:cubicBezTo>
                    <a:pt x="6906" y="7394"/>
                    <a:pt x="6834" y="7323"/>
                    <a:pt x="6739" y="7299"/>
                  </a:cubicBezTo>
                  <a:cubicBezTo>
                    <a:pt x="6037" y="7228"/>
                    <a:pt x="5406" y="6966"/>
                    <a:pt x="4882" y="6549"/>
                  </a:cubicBezTo>
                  <a:cubicBezTo>
                    <a:pt x="2298" y="4465"/>
                    <a:pt x="3822" y="310"/>
                    <a:pt x="7096" y="310"/>
                  </a:cubicBezTo>
                  <a:cubicBezTo>
                    <a:pt x="8942" y="310"/>
                    <a:pt x="10418" y="1703"/>
                    <a:pt x="10597" y="3465"/>
                  </a:cubicBezTo>
                  <a:cubicBezTo>
                    <a:pt x="10609" y="3549"/>
                    <a:pt x="10692" y="3608"/>
                    <a:pt x="10775" y="3608"/>
                  </a:cubicBezTo>
                  <a:cubicBezTo>
                    <a:pt x="10871" y="3596"/>
                    <a:pt x="10930" y="3525"/>
                    <a:pt x="10930" y="3430"/>
                  </a:cubicBezTo>
                  <a:cubicBezTo>
                    <a:pt x="10728" y="1525"/>
                    <a:pt x="9120" y="1"/>
                    <a:pt x="7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27">
              <a:extLst>
                <a:ext uri="{FF2B5EF4-FFF2-40B4-BE49-F238E27FC236}">
                  <a16:creationId xmlns:a16="http://schemas.microsoft.com/office/drawing/2014/main" id="{D1578E68-61B1-0B39-772D-85F0F263F755}"/>
                </a:ext>
              </a:extLst>
            </p:cNvPr>
            <p:cNvSpPr/>
            <p:nvPr/>
          </p:nvSpPr>
          <p:spPr>
            <a:xfrm>
              <a:off x="3658105" y="3389599"/>
              <a:ext cx="208820" cy="199431"/>
            </a:xfrm>
            <a:custGeom>
              <a:avLst/>
              <a:gdLst/>
              <a:ahLst/>
              <a:cxnLst/>
              <a:rect l="l" t="t" r="r" b="b"/>
              <a:pathLst>
                <a:path w="6561" h="6266" extrusionOk="0">
                  <a:moveTo>
                    <a:pt x="3441" y="336"/>
                  </a:moveTo>
                  <a:cubicBezTo>
                    <a:pt x="4989" y="336"/>
                    <a:pt x="6251" y="1587"/>
                    <a:pt x="6251" y="3146"/>
                  </a:cubicBezTo>
                  <a:cubicBezTo>
                    <a:pt x="6251" y="4694"/>
                    <a:pt x="4989" y="5944"/>
                    <a:pt x="3441" y="5944"/>
                  </a:cubicBezTo>
                  <a:cubicBezTo>
                    <a:pt x="2727" y="5944"/>
                    <a:pt x="1989" y="5682"/>
                    <a:pt x="1441" y="5135"/>
                  </a:cubicBezTo>
                  <a:cubicBezTo>
                    <a:pt x="345" y="4027"/>
                    <a:pt x="345" y="2241"/>
                    <a:pt x="1441" y="1158"/>
                  </a:cubicBezTo>
                  <a:cubicBezTo>
                    <a:pt x="1989" y="598"/>
                    <a:pt x="2703" y="336"/>
                    <a:pt x="3441" y="336"/>
                  </a:cubicBezTo>
                  <a:close/>
                  <a:moveTo>
                    <a:pt x="3428" y="0"/>
                  </a:moveTo>
                  <a:cubicBezTo>
                    <a:pt x="2628" y="0"/>
                    <a:pt x="1828" y="307"/>
                    <a:pt x="1215" y="920"/>
                  </a:cubicBezTo>
                  <a:cubicBezTo>
                    <a:pt x="0" y="2134"/>
                    <a:pt x="0" y="4123"/>
                    <a:pt x="1215" y="5337"/>
                  </a:cubicBezTo>
                  <a:cubicBezTo>
                    <a:pt x="1822" y="5944"/>
                    <a:pt x="2631" y="6266"/>
                    <a:pt x="3429" y="6266"/>
                  </a:cubicBezTo>
                  <a:cubicBezTo>
                    <a:pt x="5144" y="6266"/>
                    <a:pt x="6561" y="4873"/>
                    <a:pt x="6561" y="3134"/>
                  </a:cubicBezTo>
                  <a:cubicBezTo>
                    <a:pt x="6561" y="2301"/>
                    <a:pt x="6227" y="1515"/>
                    <a:pt x="5632" y="920"/>
                  </a:cubicBezTo>
                  <a:cubicBezTo>
                    <a:pt x="5025" y="307"/>
                    <a:pt x="4227" y="0"/>
                    <a:pt x="34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7">
              <a:extLst>
                <a:ext uri="{FF2B5EF4-FFF2-40B4-BE49-F238E27FC236}">
                  <a16:creationId xmlns:a16="http://schemas.microsoft.com/office/drawing/2014/main" id="{902F55B1-63D2-4A56-0CF0-C8206ECB06C4}"/>
                </a:ext>
              </a:extLst>
            </p:cNvPr>
            <p:cNvSpPr/>
            <p:nvPr/>
          </p:nvSpPr>
          <p:spPr>
            <a:xfrm>
              <a:off x="3720614" y="3426805"/>
              <a:ext cx="95164" cy="116011"/>
            </a:xfrm>
            <a:custGeom>
              <a:avLst/>
              <a:gdLst/>
              <a:ahLst/>
              <a:cxnLst/>
              <a:rect l="l" t="t" r="r" b="b"/>
              <a:pathLst>
                <a:path w="2990" h="3645" extrusionOk="0">
                  <a:moveTo>
                    <a:pt x="1477" y="334"/>
                  </a:moveTo>
                  <a:cubicBezTo>
                    <a:pt x="1834" y="334"/>
                    <a:pt x="2132" y="632"/>
                    <a:pt x="2132" y="989"/>
                  </a:cubicBezTo>
                  <a:cubicBezTo>
                    <a:pt x="2132" y="1334"/>
                    <a:pt x="1834" y="1632"/>
                    <a:pt x="1477" y="1632"/>
                  </a:cubicBezTo>
                  <a:cubicBezTo>
                    <a:pt x="1120" y="1632"/>
                    <a:pt x="822" y="1334"/>
                    <a:pt x="822" y="989"/>
                  </a:cubicBezTo>
                  <a:cubicBezTo>
                    <a:pt x="822" y="608"/>
                    <a:pt x="1120" y="334"/>
                    <a:pt x="1477" y="334"/>
                  </a:cubicBezTo>
                  <a:close/>
                  <a:moveTo>
                    <a:pt x="1906" y="1953"/>
                  </a:moveTo>
                  <a:cubicBezTo>
                    <a:pt x="2287" y="1953"/>
                    <a:pt x="2620" y="2263"/>
                    <a:pt x="2620" y="2668"/>
                  </a:cubicBezTo>
                  <a:lnTo>
                    <a:pt x="2620" y="3335"/>
                  </a:lnTo>
                  <a:lnTo>
                    <a:pt x="2275" y="3335"/>
                  </a:lnTo>
                  <a:lnTo>
                    <a:pt x="2275" y="2632"/>
                  </a:lnTo>
                  <a:cubicBezTo>
                    <a:pt x="2275" y="2549"/>
                    <a:pt x="2203" y="2477"/>
                    <a:pt x="2108" y="2477"/>
                  </a:cubicBezTo>
                  <a:cubicBezTo>
                    <a:pt x="2025" y="2477"/>
                    <a:pt x="1953" y="2549"/>
                    <a:pt x="1953" y="2632"/>
                  </a:cubicBezTo>
                  <a:lnTo>
                    <a:pt x="1953" y="3335"/>
                  </a:lnTo>
                  <a:lnTo>
                    <a:pt x="953" y="3335"/>
                  </a:lnTo>
                  <a:lnTo>
                    <a:pt x="953" y="2632"/>
                  </a:lnTo>
                  <a:cubicBezTo>
                    <a:pt x="953" y="2549"/>
                    <a:pt x="882" y="2477"/>
                    <a:pt x="787" y="2477"/>
                  </a:cubicBezTo>
                  <a:cubicBezTo>
                    <a:pt x="691" y="2477"/>
                    <a:pt x="620" y="2549"/>
                    <a:pt x="620" y="2632"/>
                  </a:cubicBezTo>
                  <a:lnTo>
                    <a:pt x="620" y="3335"/>
                  </a:lnTo>
                  <a:lnTo>
                    <a:pt x="263" y="3335"/>
                  </a:lnTo>
                  <a:lnTo>
                    <a:pt x="263" y="2668"/>
                  </a:lnTo>
                  <a:cubicBezTo>
                    <a:pt x="263" y="2275"/>
                    <a:pt x="584" y="1953"/>
                    <a:pt x="977" y="1953"/>
                  </a:cubicBezTo>
                  <a:close/>
                  <a:moveTo>
                    <a:pt x="1477" y="1"/>
                  </a:moveTo>
                  <a:cubicBezTo>
                    <a:pt x="941" y="1"/>
                    <a:pt x="501" y="429"/>
                    <a:pt x="501" y="965"/>
                  </a:cubicBezTo>
                  <a:cubicBezTo>
                    <a:pt x="501" y="1239"/>
                    <a:pt x="608" y="1477"/>
                    <a:pt x="787" y="1656"/>
                  </a:cubicBezTo>
                  <a:cubicBezTo>
                    <a:pt x="322" y="1763"/>
                    <a:pt x="1" y="2180"/>
                    <a:pt x="1" y="2656"/>
                  </a:cubicBezTo>
                  <a:lnTo>
                    <a:pt x="1" y="3335"/>
                  </a:lnTo>
                  <a:cubicBezTo>
                    <a:pt x="1" y="3501"/>
                    <a:pt x="132" y="3644"/>
                    <a:pt x="310" y="3644"/>
                  </a:cubicBezTo>
                  <a:lnTo>
                    <a:pt x="2680" y="3644"/>
                  </a:lnTo>
                  <a:cubicBezTo>
                    <a:pt x="2846" y="3644"/>
                    <a:pt x="2989" y="3513"/>
                    <a:pt x="2989" y="3335"/>
                  </a:cubicBezTo>
                  <a:lnTo>
                    <a:pt x="2989" y="2656"/>
                  </a:lnTo>
                  <a:cubicBezTo>
                    <a:pt x="2965" y="2180"/>
                    <a:pt x="2620" y="1763"/>
                    <a:pt x="2156" y="1656"/>
                  </a:cubicBezTo>
                  <a:cubicBezTo>
                    <a:pt x="2334" y="1477"/>
                    <a:pt x="2442" y="1239"/>
                    <a:pt x="2442" y="965"/>
                  </a:cubicBezTo>
                  <a:cubicBezTo>
                    <a:pt x="2442" y="429"/>
                    <a:pt x="2013" y="1"/>
                    <a:pt x="1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7">
              <a:extLst>
                <a:ext uri="{FF2B5EF4-FFF2-40B4-BE49-F238E27FC236}">
                  <a16:creationId xmlns:a16="http://schemas.microsoft.com/office/drawing/2014/main" id="{8225BA55-88CE-B4E3-9E51-5FE4FB8F2277}"/>
                </a:ext>
              </a:extLst>
            </p:cNvPr>
            <p:cNvSpPr/>
            <p:nvPr/>
          </p:nvSpPr>
          <p:spPr>
            <a:xfrm>
              <a:off x="3773671" y="3496030"/>
              <a:ext cx="115597" cy="114993"/>
            </a:xfrm>
            <a:custGeom>
              <a:avLst/>
              <a:gdLst/>
              <a:ahLst/>
              <a:cxnLst/>
              <a:rect l="l" t="t" r="r" b="b"/>
              <a:pathLst>
                <a:path w="3632" h="3613" extrusionOk="0">
                  <a:moveTo>
                    <a:pt x="3433" y="0"/>
                  </a:moveTo>
                  <a:cubicBezTo>
                    <a:pt x="3361" y="0"/>
                    <a:pt x="3297" y="65"/>
                    <a:pt x="3287" y="148"/>
                  </a:cubicBezTo>
                  <a:cubicBezTo>
                    <a:pt x="3120" y="1803"/>
                    <a:pt x="1810" y="3112"/>
                    <a:pt x="143" y="3291"/>
                  </a:cubicBezTo>
                  <a:cubicBezTo>
                    <a:pt x="60" y="3303"/>
                    <a:pt x="1" y="3374"/>
                    <a:pt x="1" y="3469"/>
                  </a:cubicBezTo>
                  <a:cubicBezTo>
                    <a:pt x="13" y="3553"/>
                    <a:pt x="72" y="3612"/>
                    <a:pt x="167" y="3612"/>
                  </a:cubicBezTo>
                  <a:lnTo>
                    <a:pt x="179" y="3612"/>
                  </a:lnTo>
                  <a:cubicBezTo>
                    <a:pt x="1989" y="3422"/>
                    <a:pt x="3442" y="1993"/>
                    <a:pt x="3620" y="183"/>
                  </a:cubicBezTo>
                  <a:cubicBezTo>
                    <a:pt x="3632" y="88"/>
                    <a:pt x="3561" y="17"/>
                    <a:pt x="3465" y="5"/>
                  </a:cubicBezTo>
                  <a:cubicBezTo>
                    <a:pt x="3454" y="2"/>
                    <a:pt x="3443" y="0"/>
                    <a:pt x="34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TextBox 5">
            <a:extLst>
              <a:ext uri="{FF2B5EF4-FFF2-40B4-BE49-F238E27FC236}">
                <a16:creationId xmlns:a16="http://schemas.microsoft.com/office/drawing/2014/main" id="{DDE7AB11-AB50-E508-7B80-8E91DADBBFDE}"/>
              </a:ext>
            </a:extLst>
          </p:cNvPr>
          <p:cNvSpPr txBox="1"/>
          <p:nvPr/>
        </p:nvSpPr>
        <p:spPr>
          <a:xfrm>
            <a:off x="2260668" y="846692"/>
            <a:ext cx="4622664" cy="461665"/>
          </a:xfrm>
          <a:prstGeom prst="rect">
            <a:avLst/>
          </a:prstGeom>
          <a:noFill/>
        </p:spPr>
        <p:txBody>
          <a:bodyPr wrap="square" rtlCol="0">
            <a:spAutoFit/>
          </a:bodyPr>
          <a:lstStyle/>
          <a:p>
            <a:r>
              <a:rPr lang="en-US" sz="2400" b="1" i="1" dirty="0">
                <a:solidFill>
                  <a:schemeClr val="bg1"/>
                </a:solidFill>
                <a:latin typeface="Times New Roman" panose="02020603050405020304" pitchFamily="18" charset="0"/>
                <a:cs typeface="Times New Roman" panose="02020603050405020304" pitchFamily="18" charset="0"/>
              </a:rPr>
              <a:t>Model Configuration and Training</a:t>
            </a:r>
          </a:p>
        </p:txBody>
      </p:sp>
      <p:grpSp>
        <p:nvGrpSpPr>
          <p:cNvPr id="8" name="Google Shape;491;p27">
            <a:extLst>
              <a:ext uri="{FF2B5EF4-FFF2-40B4-BE49-F238E27FC236}">
                <a16:creationId xmlns:a16="http://schemas.microsoft.com/office/drawing/2014/main" id="{076D6E1A-9D45-09AA-CD2C-5A551DB1645A}"/>
              </a:ext>
            </a:extLst>
          </p:cNvPr>
          <p:cNvGrpSpPr/>
          <p:nvPr/>
        </p:nvGrpSpPr>
        <p:grpSpPr>
          <a:xfrm>
            <a:off x="1441105" y="787383"/>
            <a:ext cx="577210" cy="580282"/>
            <a:chOff x="3095745" y="3805393"/>
            <a:chExt cx="352840" cy="354717"/>
          </a:xfrm>
        </p:grpSpPr>
        <p:sp>
          <p:nvSpPr>
            <p:cNvPr id="9" name="Google Shape;492;p27">
              <a:extLst>
                <a:ext uri="{FF2B5EF4-FFF2-40B4-BE49-F238E27FC236}">
                  <a16:creationId xmlns:a16="http://schemas.microsoft.com/office/drawing/2014/main" id="{8AE50508-6FFF-66BC-E34B-968893757D5E}"/>
                </a:ext>
              </a:extLst>
            </p:cNvPr>
            <p:cNvSpPr/>
            <p:nvPr/>
          </p:nvSpPr>
          <p:spPr>
            <a:xfrm>
              <a:off x="3095745" y="3805393"/>
              <a:ext cx="272093" cy="271711"/>
            </a:xfrm>
            <a:custGeom>
              <a:avLst/>
              <a:gdLst/>
              <a:ahLst/>
              <a:cxnLst/>
              <a:rect l="l" t="t" r="r" b="b"/>
              <a:pathLst>
                <a:path w="8549" h="8537" extrusionOk="0">
                  <a:moveTo>
                    <a:pt x="4025" y="0"/>
                  </a:moveTo>
                  <a:cubicBezTo>
                    <a:pt x="3763" y="0"/>
                    <a:pt x="3525" y="179"/>
                    <a:pt x="3489" y="441"/>
                  </a:cubicBezTo>
                  <a:lnTo>
                    <a:pt x="3322" y="1262"/>
                  </a:lnTo>
                  <a:cubicBezTo>
                    <a:pt x="3155" y="1322"/>
                    <a:pt x="2977" y="1381"/>
                    <a:pt x="2834" y="1465"/>
                  </a:cubicBezTo>
                  <a:lnTo>
                    <a:pt x="2132" y="1012"/>
                  </a:lnTo>
                  <a:cubicBezTo>
                    <a:pt x="2036" y="947"/>
                    <a:pt x="1929" y="915"/>
                    <a:pt x="1825" y="915"/>
                  </a:cubicBezTo>
                  <a:cubicBezTo>
                    <a:pt x="1683" y="915"/>
                    <a:pt x="1544" y="974"/>
                    <a:pt x="1441" y="1084"/>
                  </a:cubicBezTo>
                  <a:lnTo>
                    <a:pt x="1084" y="1441"/>
                  </a:lnTo>
                  <a:cubicBezTo>
                    <a:pt x="905" y="1619"/>
                    <a:pt x="881" y="1917"/>
                    <a:pt x="1012" y="2119"/>
                  </a:cubicBezTo>
                  <a:lnTo>
                    <a:pt x="1477" y="2822"/>
                  </a:lnTo>
                  <a:cubicBezTo>
                    <a:pt x="1381" y="2989"/>
                    <a:pt x="1322" y="3155"/>
                    <a:pt x="1262" y="3310"/>
                  </a:cubicBezTo>
                  <a:lnTo>
                    <a:pt x="453" y="3477"/>
                  </a:lnTo>
                  <a:cubicBezTo>
                    <a:pt x="191" y="3524"/>
                    <a:pt x="0" y="3763"/>
                    <a:pt x="0" y="4013"/>
                  </a:cubicBezTo>
                  <a:lnTo>
                    <a:pt x="0" y="4525"/>
                  </a:lnTo>
                  <a:cubicBezTo>
                    <a:pt x="0" y="4775"/>
                    <a:pt x="179" y="5013"/>
                    <a:pt x="453" y="5060"/>
                  </a:cubicBezTo>
                  <a:lnTo>
                    <a:pt x="1262" y="5215"/>
                  </a:lnTo>
                  <a:cubicBezTo>
                    <a:pt x="1322" y="5382"/>
                    <a:pt x="1381" y="5560"/>
                    <a:pt x="1477" y="5715"/>
                  </a:cubicBezTo>
                  <a:lnTo>
                    <a:pt x="1012" y="6406"/>
                  </a:lnTo>
                  <a:cubicBezTo>
                    <a:pt x="869" y="6632"/>
                    <a:pt x="893" y="6918"/>
                    <a:pt x="1084" y="7096"/>
                  </a:cubicBezTo>
                  <a:lnTo>
                    <a:pt x="1441" y="7453"/>
                  </a:lnTo>
                  <a:cubicBezTo>
                    <a:pt x="1544" y="7557"/>
                    <a:pt x="1687" y="7608"/>
                    <a:pt x="1830" y="7608"/>
                  </a:cubicBezTo>
                  <a:cubicBezTo>
                    <a:pt x="1935" y="7608"/>
                    <a:pt x="2041" y="7580"/>
                    <a:pt x="2132" y="7525"/>
                  </a:cubicBezTo>
                  <a:lnTo>
                    <a:pt x="2834" y="7061"/>
                  </a:lnTo>
                  <a:cubicBezTo>
                    <a:pt x="2989" y="7156"/>
                    <a:pt x="3155" y="7215"/>
                    <a:pt x="3322" y="7275"/>
                  </a:cubicBezTo>
                  <a:lnTo>
                    <a:pt x="3489" y="8096"/>
                  </a:lnTo>
                  <a:cubicBezTo>
                    <a:pt x="3525" y="8346"/>
                    <a:pt x="3763" y="8537"/>
                    <a:pt x="4025" y="8537"/>
                  </a:cubicBezTo>
                  <a:lnTo>
                    <a:pt x="4525" y="8537"/>
                  </a:lnTo>
                  <a:cubicBezTo>
                    <a:pt x="4775" y="8537"/>
                    <a:pt x="5013" y="8358"/>
                    <a:pt x="5060" y="8096"/>
                  </a:cubicBezTo>
                  <a:lnTo>
                    <a:pt x="5227" y="7275"/>
                  </a:lnTo>
                  <a:cubicBezTo>
                    <a:pt x="5358" y="7227"/>
                    <a:pt x="5489" y="7180"/>
                    <a:pt x="5632" y="7120"/>
                  </a:cubicBezTo>
                  <a:cubicBezTo>
                    <a:pt x="5692" y="7084"/>
                    <a:pt x="5727" y="6977"/>
                    <a:pt x="5692" y="6894"/>
                  </a:cubicBezTo>
                  <a:cubicBezTo>
                    <a:pt x="5655" y="6821"/>
                    <a:pt x="5584" y="6790"/>
                    <a:pt x="5515" y="6790"/>
                  </a:cubicBezTo>
                  <a:cubicBezTo>
                    <a:pt x="5494" y="6790"/>
                    <a:pt x="5473" y="6793"/>
                    <a:pt x="5453" y="6799"/>
                  </a:cubicBezTo>
                  <a:cubicBezTo>
                    <a:pt x="5299" y="6870"/>
                    <a:pt x="5156" y="6918"/>
                    <a:pt x="5001" y="6965"/>
                  </a:cubicBezTo>
                  <a:cubicBezTo>
                    <a:pt x="4941" y="6977"/>
                    <a:pt x="4882" y="7037"/>
                    <a:pt x="4882" y="7096"/>
                  </a:cubicBezTo>
                  <a:lnTo>
                    <a:pt x="4703" y="8025"/>
                  </a:lnTo>
                  <a:cubicBezTo>
                    <a:pt x="4691" y="8108"/>
                    <a:pt x="4596" y="8180"/>
                    <a:pt x="4513" y="8180"/>
                  </a:cubicBezTo>
                  <a:lnTo>
                    <a:pt x="4001" y="8180"/>
                  </a:lnTo>
                  <a:cubicBezTo>
                    <a:pt x="3917" y="8180"/>
                    <a:pt x="3822" y="8120"/>
                    <a:pt x="3810" y="8025"/>
                  </a:cubicBezTo>
                  <a:lnTo>
                    <a:pt x="3632" y="7096"/>
                  </a:lnTo>
                  <a:cubicBezTo>
                    <a:pt x="3620" y="7037"/>
                    <a:pt x="3572" y="6977"/>
                    <a:pt x="3513" y="6965"/>
                  </a:cubicBezTo>
                  <a:cubicBezTo>
                    <a:pt x="3310" y="6906"/>
                    <a:pt x="3096" y="6811"/>
                    <a:pt x="2905" y="6703"/>
                  </a:cubicBezTo>
                  <a:cubicBezTo>
                    <a:pt x="2876" y="6691"/>
                    <a:pt x="2843" y="6686"/>
                    <a:pt x="2812" y="6686"/>
                  </a:cubicBezTo>
                  <a:cubicBezTo>
                    <a:pt x="2780" y="6686"/>
                    <a:pt x="2751" y="6691"/>
                    <a:pt x="2727" y="6703"/>
                  </a:cubicBezTo>
                  <a:lnTo>
                    <a:pt x="1941" y="7227"/>
                  </a:lnTo>
                  <a:cubicBezTo>
                    <a:pt x="1904" y="7249"/>
                    <a:pt x="1864" y="7260"/>
                    <a:pt x="1824" y="7260"/>
                  </a:cubicBezTo>
                  <a:cubicBezTo>
                    <a:pt x="1774" y="7260"/>
                    <a:pt x="1725" y="7243"/>
                    <a:pt x="1679" y="7203"/>
                  </a:cubicBezTo>
                  <a:lnTo>
                    <a:pt x="1322" y="6846"/>
                  </a:lnTo>
                  <a:cubicBezTo>
                    <a:pt x="1262" y="6787"/>
                    <a:pt x="1250" y="6680"/>
                    <a:pt x="1298" y="6584"/>
                  </a:cubicBezTo>
                  <a:lnTo>
                    <a:pt x="1822" y="5799"/>
                  </a:lnTo>
                  <a:cubicBezTo>
                    <a:pt x="1846" y="5739"/>
                    <a:pt x="1858" y="5679"/>
                    <a:pt x="1822" y="5620"/>
                  </a:cubicBezTo>
                  <a:cubicBezTo>
                    <a:pt x="1715" y="5429"/>
                    <a:pt x="1620" y="5215"/>
                    <a:pt x="1560" y="5013"/>
                  </a:cubicBezTo>
                  <a:cubicBezTo>
                    <a:pt x="1548" y="4953"/>
                    <a:pt x="1489" y="4894"/>
                    <a:pt x="1429" y="4894"/>
                  </a:cubicBezTo>
                  <a:lnTo>
                    <a:pt x="512" y="4715"/>
                  </a:lnTo>
                  <a:cubicBezTo>
                    <a:pt x="417" y="4703"/>
                    <a:pt x="346" y="4608"/>
                    <a:pt x="346" y="4525"/>
                  </a:cubicBezTo>
                  <a:lnTo>
                    <a:pt x="346" y="4013"/>
                  </a:lnTo>
                  <a:cubicBezTo>
                    <a:pt x="346" y="3929"/>
                    <a:pt x="405" y="3834"/>
                    <a:pt x="512" y="3822"/>
                  </a:cubicBezTo>
                  <a:lnTo>
                    <a:pt x="1429" y="3643"/>
                  </a:lnTo>
                  <a:cubicBezTo>
                    <a:pt x="1489" y="3632"/>
                    <a:pt x="1548" y="3584"/>
                    <a:pt x="1560" y="3524"/>
                  </a:cubicBezTo>
                  <a:cubicBezTo>
                    <a:pt x="1620" y="3322"/>
                    <a:pt x="1715" y="3108"/>
                    <a:pt x="1822" y="2917"/>
                  </a:cubicBezTo>
                  <a:cubicBezTo>
                    <a:pt x="1846" y="2858"/>
                    <a:pt x="1846" y="2786"/>
                    <a:pt x="1822" y="2739"/>
                  </a:cubicBezTo>
                  <a:lnTo>
                    <a:pt x="1298" y="1941"/>
                  </a:lnTo>
                  <a:cubicBezTo>
                    <a:pt x="1250" y="1869"/>
                    <a:pt x="1250" y="1762"/>
                    <a:pt x="1322" y="1691"/>
                  </a:cubicBezTo>
                  <a:lnTo>
                    <a:pt x="1679" y="1334"/>
                  </a:lnTo>
                  <a:cubicBezTo>
                    <a:pt x="1714" y="1299"/>
                    <a:pt x="1765" y="1280"/>
                    <a:pt x="1820" y="1280"/>
                  </a:cubicBezTo>
                  <a:cubicBezTo>
                    <a:pt x="1859" y="1280"/>
                    <a:pt x="1901" y="1290"/>
                    <a:pt x="1941" y="1310"/>
                  </a:cubicBezTo>
                  <a:lnTo>
                    <a:pt x="2727" y="1822"/>
                  </a:lnTo>
                  <a:cubicBezTo>
                    <a:pt x="2759" y="1841"/>
                    <a:pt x="2791" y="1853"/>
                    <a:pt x="2822" y="1853"/>
                  </a:cubicBezTo>
                  <a:cubicBezTo>
                    <a:pt x="2850" y="1853"/>
                    <a:pt x="2878" y="1844"/>
                    <a:pt x="2905" y="1822"/>
                  </a:cubicBezTo>
                  <a:cubicBezTo>
                    <a:pt x="3096" y="1727"/>
                    <a:pt x="3310" y="1631"/>
                    <a:pt x="3513" y="1572"/>
                  </a:cubicBezTo>
                  <a:cubicBezTo>
                    <a:pt x="3572" y="1560"/>
                    <a:pt x="3632" y="1500"/>
                    <a:pt x="3632" y="1441"/>
                  </a:cubicBezTo>
                  <a:lnTo>
                    <a:pt x="3810" y="512"/>
                  </a:lnTo>
                  <a:cubicBezTo>
                    <a:pt x="3822" y="429"/>
                    <a:pt x="3917" y="357"/>
                    <a:pt x="4001" y="357"/>
                  </a:cubicBezTo>
                  <a:lnTo>
                    <a:pt x="4513" y="357"/>
                  </a:lnTo>
                  <a:cubicBezTo>
                    <a:pt x="4596" y="357"/>
                    <a:pt x="4691" y="417"/>
                    <a:pt x="4703" y="512"/>
                  </a:cubicBezTo>
                  <a:lnTo>
                    <a:pt x="4882" y="1441"/>
                  </a:lnTo>
                  <a:cubicBezTo>
                    <a:pt x="4894" y="1500"/>
                    <a:pt x="4941" y="1560"/>
                    <a:pt x="5001" y="1572"/>
                  </a:cubicBezTo>
                  <a:cubicBezTo>
                    <a:pt x="5215" y="1631"/>
                    <a:pt x="5418" y="1727"/>
                    <a:pt x="5608" y="1822"/>
                  </a:cubicBezTo>
                  <a:cubicBezTo>
                    <a:pt x="5638" y="1840"/>
                    <a:pt x="5674" y="1849"/>
                    <a:pt x="5706" y="1849"/>
                  </a:cubicBezTo>
                  <a:cubicBezTo>
                    <a:pt x="5739" y="1849"/>
                    <a:pt x="5769" y="1840"/>
                    <a:pt x="5787" y="1822"/>
                  </a:cubicBezTo>
                  <a:lnTo>
                    <a:pt x="6584" y="1310"/>
                  </a:lnTo>
                  <a:cubicBezTo>
                    <a:pt x="6617" y="1288"/>
                    <a:pt x="6656" y="1277"/>
                    <a:pt x="6696" y="1277"/>
                  </a:cubicBezTo>
                  <a:cubicBezTo>
                    <a:pt x="6745" y="1277"/>
                    <a:pt x="6795" y="1294"/>
                    <a:pt x="6835" y="1334"/>
                  </a:cubicBezTo>
                  <a:lnTo>
                    <a:pt x="7192" y="1691"/>
                  </a:lnTo>
                  <a:cubicBezTo>
                    <a:pt x="7251" y="1750"/>
                    <a:pt x="7263" y="1858"/>
                    <a:pt x="7216" y="1941"/>
                  </a:cubicBezTo>
                  <a:lnTo>
                    <a:pt x="6704" y="2739"/>
                  </a:lnTo>
                  <a:cubicBezTo>
                    <a:pt x="6668" y="2798"/>
                    <a:pt x="6656" y="2858"/>
                    <a:pt x="6704" y="2917"/>
                  </a:cubicBezTo>
                  <a:cubicBezTo>
                    <a:pt x="6799" y="3108"/>
                    <a:pt x="6894" y="3322"/>
                    <a:pt x="6954" y="3524"/>
                  </a:cubicBezTo>
                  <a:cubicBezTo>
                    <a:pt x="6965" y="3584"/>
                    <a:pt x="7025" y="3643"/>
                    <a:pt x="7085" y="3643"/>
                  </a:cubicBezTo>
                  <a:lnTo>
                    <a:pt x="8013" y="3822"/>
                  </a:lnTo>
                  <a:cubicBezTo>
                    <a:pt x="8097" y="3834"/>
                    <a:pt x="8168" y="3929"/>
                    <a:pt x="8168" y="4013"/>
                  </a:cubicBezTo>
                  <a:lnTo>
                    <a:pt x="8168" y="4525"/>
                  </a:lnTo>
                  <a:cubicBezTo>
                    <a:pt x="8168" y="4608"/>
                    <a:pt x="8108" y="4703"/>
                    <a:pt x="8013" y="4715"/>
                  </a:cubicBezTo>
                  <a:lnTo>
                    <a:pt x="7085" y="4894"/>
                  </a:lnTo>
                  <a:cubicBezTo>
                    <a:pt x="7025" y="4906"/>
                    <a:pt x="6965" y="4953"/>
                    <a:pt x="6954" y="5013"/>
                  </a:cubicBezTo>
                  <a:cubicBezTo>
                    <a:pt x="6906" y="5156"/>
                    <a:pt x="6846" y="5322"/>
                    <a:pt x="6787" y="5477"/>
                  </a:cubicBezTo>
                  <a:cubicBezTo>
                    <a:pt x="6739" y="5560"/>
                    <a:pt x="6787" y="5668"/>
                    <a:pt x="6882" y="5715"/>
                  </a:cubicBezTo>
                  <a:cubicBezTo>
                    <a:pt x="6903" y="5724"/>
                    <a:pt x="6926" y="5729"/>
                    <a:pt x="6949" y="5729"/>
                  </a:cubicBezTo>
                  <a:cubicBezTo>
                    <a:pt x="7016" y="5729"/>
                    <a:pt x="7085" y="5691"/>
                    <a:pt x="7120" y="5620"/>
                  </a:cubicBezTo>
                  <a:cubicBezTo>
                    <a:pt x="7180" y="5489"/>
                    <a:pt x="7239" y="5358"/>
                    <a:pt x="7275" y="5215"/>
                  </a:cubicBezTo>
                  <a:lnTo>
                    <a:pt x="8097" y="5060"/>
                  </a:lnTo>
                  <a:cubicBezTo>
                    <a:pt x="8347" y="5013"/>
                    <a:pt x="8549" y="4775"/>
                    <a:pt x="8549" y="4525"/>
                  </a:cubicBezTo>
                  <a:lnTo>
                    <a:pt x="8549" y="4013"/>
                  </a:lnTo>
                  <a:cubicBezTo>
                    <a:pt x="8549" y="3763"/>
                    <a:pt x="8370" y="3524"/>
                    <a:pt x="8097" y="3477"/>
                  </a:cubicBezTo>
                  <a:lnTo>
                    <a:pt x="7275" y="3310"/>
                  </a:lnTo>
                  <a:cubicBezTo>
                    <a:pt x="7216" y="3155"/>
                    <a:pt x="7156" y="2977"/>
                    <a:pt x="7073" y="2822"/>
                  </a:cubicBezTo>
                  <a:lnTo>
                    <a:pt x="7537" y="2119"/>
                  </a:lnTo>
                  <a:cubicBezTo>
                    <a:pt x="7680" y="1905"/>
                    <a:pt x="7656" y="1619"/>
                    <a:pt x="7454" y="1441"/>
                  </a:cubicBezTo>
                  <a:lnTo>
                    <a:pt x="7096" y="1084"/>
                  </a:lnTo>
                  <a:cubicBezTo>
                    <a:pt x="6992" y="980"/>
                    <a:pt x="6848" y="924"/>
                    <a:pt x="6705" y="924"/>
                  </a:cubicBezTo>
                  <a:cubicBezTo>
                    <a:pt x="6603" y="924"/>
                    <a:pt x="6502" y="953"/>
                    <a:pt x="6418" y="1012"/>
                  </a:cubicBezTo>
                  <a:lnTo>
                    <a:pt x="5715" y="1465"/>
                  </a:lnTo>
                  <a:cubicBezTo>
                    <a:pt x="5549" y="1381"/>
                    <a:pt x="5394" y="1322"/>
                    <a:pt x="5227" y="1262"/>
                  </a:cubicBezTo>
                  <a:lnTo>
                    <a:pt x="5060" y="441"/>
                  </a:lnTo>
                  <a:cubicBezTo>
                    <a:pt x="5013" y="191"/>
                    <a:pt x="4775" y="0"/>
                    <a:pt x="45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 name="Google Shape;493;p27">
              <a:extLst>
                <a:ext uri="{FF2B5EF4-FFF2-40B4-BE49-F238E27FC236}">
                  <a16:creationId xmlns:a16="http://schemas.microsoft.com/office/drawing/2014/main" id="{B9D5C6E9-EBB4-B3A1-E663-EFDD68A02FB1}"/>
                </a:ext>
              </a:extLst>
            </p:cNvPr>
            <p:cNvSpPr/>
            <p:nvPr/>
          </p:nvSpPr>
          <p:spPr>
            <a:xfrm>
              <a:off x="3184798" y="3878883"/>
              <a:ext cx="109550" cy="94018"/>
            </a:xfrm>
            <a:custGeom>
              <a:avLst/>
              <a:gdLst/>
              <a:ahLst/>
              <a:cxnLst/>
              <a:rect l="l" t="t" r="r" b="b"/>
              <a:pathLst>
                <a:path w="3442" h="2954" extrusionOk="0">
                  <a:moveTo>
                    <a:pt x="1465" y="1"/>
                  </a:moveTo>
                  <a:cubicBezTo>
                    <a:pt x="941" y="1"/>
                    <a:pt x="453" y="191"/>
                    <a:pt x="72" y="561"/>
                  </a:cubicBezTo>
                  <a:cubicBezTo>
                    <a:pt x="0" y="632"/>
                    <a:pt x="0" y="739"/>
                    <a:pt x="72" y="811"/>
                  </a:cubicBezTo>
                  <a:cubicBezTo>
                    <a:pt x="113" y="852"/>
                    <a:pt x="158" y="873"/>
                    <a:pt x="203" y="873"/>
                  </a:cubicBezTo>
                  <a:cubicBezTo>
                    <a:pt x="247" y="873"/>
                    <a:pt x="292" y="852"/>
                    <a:pt x="334" y="811"/>
                  </a:cubicBezTo>
                  <a:cubicBezTo>
                    <a:pt x="631" y="513"/>
                    <a:pt x="1024" y="358"/>
                    <a:pt x="1465" y="358"/>
                  </a:cubicBezTo>
                  <a:cubicBezTo>
                    <a:pt x="2358" y="358"/>
                    <a:pt x="3084" y="1084"/>
                    <a:pt x="3084" y="1977"/>
                  </a:cubicBezTo>
                  <a:cubicBezTo>
                    <a:pt x="3084" y="2227"/>
                    <a:pt x="3024" y="2477"/>
                    <a:pt x="2905" y="2716"/>
                  </a:cubicBezTo>
                  <a:cubicBezTo>
                    <a:pt x="2846" y="2799"/>
                    <a:pt x="2894" y="2894"/>
                    <a:pt x="2977" y="2942"/>
                  </a:cubicBezTo>
                  <a:cubicBezTo>
                    <a:pt x="3013" y="2954"/>
                    <a:pt x="3036" y="2954"/>
                    <a:pt x="3048" y="2954"/>
                  </a:cubicBezTo>
                  <a:cubicBezTo>
                    <a:pt x="3108" y="2954"/>
                    <a:pt x="3167" y="2930"/>
                    <a:pt x="3215" y="2870"/>
                  </a:cubicBezTo>
                  <a:cubicBezTo>
                    <a:pt x="3370" y="2585"/>
                    <a:pt x="3441" y="2287"/>
                    <a:pt x="3441" y="1977"/>
                  </a:cubicBezTo>
                  <a:cubicBezTo>
                    <a:pt x="3441" y="894"/>
                    <a:pt x="2560" y="1"/>
                    <a:pt x="14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494;p27">
              <a:extLst>
                <a:ext uri="{FF2B5EF4-FFF2-40B4-BE49-F238E27FC236}">
                  <a16:creationId xmlns:a16="http://schemas.microsoft.com/office/drawing/2014/main" id="{9CCE310B-0418-2CAF-8F9B-101E00C92CDC}"/>
                </a:ext>
              </a:extLst>
            </p:cNvPr>
            <p:cNvSpPr/>
            <p:nvPr/>
          </p:nvSpPr>
          <p:spPr>
            <a:xfrm>
              <a:off x="3168120" y="3917331"/>
              <a:ext cx="102707" cy="87016"/>
            </a:xfrm>
            <a:custGeom>
              <a:avLst/>
              <a:gdLst/>
              <a:ahLst/>
              <a:cxnLst/>
              <a:rect l="l" t="t" r="r" b="b"/>
              <a:pathLst>
                <a:path w="3227" h="2734" extrusionOk="0">
                  <a:moveTo>
                    <a:pt x="277" y="0"/>
                  </a:moveTo>
                  <a:cubicBezTo>
                    <a:pt x="203" y="0"/>
                    <a:pt x="136" y="38"/>
                    <a:pt x="108" y="115"/>
                  </a:cubicBezTo>
                  <a:cubicBezTo>
                    <a:pt x="36" y="317"/>
                    <a:pt x="0" y="531"/>
                    <a:pt x="0" y="758"/>
                  </a:cubicBezTo>
                  <a:cubicBezTo>
                    <a:pt x="0" y="1841"/>
                    <a:pt x="881" y="2734"/>
                    <a:pt x="1977" y="2734"/>
                  </a:cubicBezTo>
                  <a:cubicBezTo>
                    <a:pt x="2394" y="2734"/>
                    <a:pt x="2798" y="2603"/>
                    <a:pt x="3144" y="2365"/>
                  </a:cubicBezTo>
                  <a:cubicBezTo>
                    <a:pt x="3215" y="2305"/>
                    <a:pt x="3227" y="2198"/>
                    <a:pt x="3191" y="2127"/>
                  </a:cubicBezTo>
                  <a:cubicBezTo>
                    <a:pt x="3162" y="2075"/>
                    <a:pt x="3106" y="2051"/>
                    <a:pt x="3050" y="2051"/>
                  </a:cubicBezTo>
                  <a:cubicBezTo>
                    <a:pt x="3015" y="2051"/>
                    <a:pt x="2981" y="2061"/>
                    <a:pt x="2953" y="2079"/>
                  </a:cubicBezTo>
                  <a:cubicBezTo>
                    <a:pt x="2667" y="2282"/>
                    <a:pt x="2334" y="2389"/>
                    <a:pt x="2001" y="2389"/>
                  </a:cubicBezTo>
                  <a:cubicBezTo>
                    <a:pt x="1108" y="2389"/>
                    <a:pt x="370" y="1662"/>
                    <a:pt x="370" y="769"/>
                  </a:cubicBezTo>
                  <a:cubicBezTo>
                    <a:pt x="370" y="591"/>
                    <a:pt x="405" y="412"/>
                    <a:pt x="465" y="246"/>
                  </a:cubicBezTo>
                  <a:cubicBezTo>
                    <a:pt x="465" y="138"/>
                    <a:pt x="417" y="43"/>
                    <a:pt x="334" y="7"/>
                  </a:cubicBezTo>
                  <a:cubicBezTo>
                    <a:pt x="315" y="3"/>
                    <a:pt x="296" y="0"/>
                    <a:pt x="2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495;p27">
              <a:extLst>
                <a:ext uri="{FF2B5EF4-FFF2-40B4-BE49-F238E27FC236}">
                  <a16:creationId xmlns:a16="http://schemas.microsoft.com/office/drawing/2014/main" id="{D91F3C24-83DD-B398-3755-361638518277}"/>
                </a:ext>
              </a:extLst>
            </p:cNvPr>
            <p:cNvSpPr/>
            <p:nvPr/>
          </p:nvSpPr>
          <p:spPr>
            <a:xfrm>
              <a:off x="3264749" y="3976275"/>
              <a:ext cx="183836" cy="183836"/>
            </a:xfrm>
            <a:custGeom>
              <a:avLst/>
              <a:gdLst/>
              <a:ahLst/>
              <a:cxnLst/>
              <a:rect l="l" t="t" r="r" b="b"/>
              <a:pathLst>
                <a:path w="5776" h="5776" extrusionOk="0">
                  <a:moveTo>
                    <a:pt x="2739" y="1"/>
                  </a:moveTo>
                  <a:cubicBezTo>
                    <a:pt x="2548" y="1"/>
                    <a:pt x="2370" y="156"/>
                    <a:pt x="2322" y="346"/>
                  </a:cubicBezTo>
                  <a:lnTo>
                    <a:pt x="2215" y="846"/>
                  </a:lnTo>
                  <a:cubicBezTo>
                    <a:pt x="2132" y="882"/>
                    <a:pt x="2036" y="930"/>
                    <a:pt x="1953" y="953"/>
                  </a:cubicBezTo>
                  <a:lnTo>
                    <a:pt x="1525" y="668"/>
                  </a:lnTo>
                  <a:cubicBezTo>
                    <a:pt x="1454" y="627"/>
                    <a:pt x="1372" y="606"/>
                    <a:pt x="1291" y="606"/>
                  </a:cubicBezTo>
                  <a:cubicBezTo>
                    <a:pt x="1181" y="606"/>
                    <a:pt x="1071" y="645"/>
                    <a:pt x="989" y="727"/>
                  </a:cubicBezTo>
                  <a:lnTo>
                    <a:pt x="751" y="965"/>
                  </a:lnTo>
                  <a:cubicBezTo>
                    <a:pt x="620" y="1108"/>
                    <a:pt x="584" y="1322"/>
                    <a:pt x="691" y="1501"/>
                  </a:cubicBezTo>
                  <a:lnTo>
                    <a:pt x="977" y="1942"/>
                  </a:lnTo>
                  <a:cubicBezTo>
                    <a:pt x="917" y="2061"/>
                    <a:pt x="870" y="2180"/>
                    <a:pt x="822" y="2311"/>
                  </a:cubicBezTo>
                  <a:cubicBezTo>
                    <a:pt x="786" y="2394"/>
                    <a:pt x="858" y="2501"/>
                    <a:pt x="941" y="2537"/>
                  </a:cubicBezTo>
                  <a:cubicBezTo>
                    <a:pt x="954" y="2541"/>
                    <a:pt x="967" y="2542"/>
                    <a:pt x="980" y="2542"/>
                  </a:cubicBezTo>
                  <a:cubicBezTo>
                    <a:pt x="1055" y="2542"/>
                    <a:pt x="1137" y="2489"/>
                    <a:pt x="1167" y="2418"/>
                  </a:cubicBezTo>
                  <a:cubicBezTo>
                    <a:pt x="1203" y="2275"/>
                    <a:pt x="1251" y="2144"/>
                    <a:pt x="1322" y="2025"/>
                  </a:cubicBezTo>
                  <a:cubicBezTo>
                    <a:pt x="1358" y="1965"/>
                    <a:pt x="1358" y="1894"/>
                    <a:pt x="1322" y="1846"/>
                  </a:cubicBezTo>
                  <a:lnTo>
                    <a:pt x="989" y="1322"/>
                  </a:lnTo>
                  <a:cubicBezTo>
                    <a:pt x="977" y="1299"/>
                    <a:pt x="977" y="1263"/>
                    <a:pt x="1001" y="1239"/>
                  </a:cubicBezTo>
                  <a:lnTo>
                    <a:pt x="1239" y="1001"/>
                  </a:lnTo>
                  <a:cubicBezTo>
                    <a:pt x="1258" y="981"/>
                    <a:pt x="1274" y="973"/>
                    <a:pt x="1291" y="973"/>
                  </a:cubicBezTo>
                  <a:cubicBezTo>
                    <a:pt x="1304" y="973"/>
                    <a:pt x="1318" y="978"/>
                    <a:pt x="1334" y="989"/>
                  </a:cubicBezTo>
                  <a:lnTo>
                    <a:pt x="1846" y="1322"/>
                  </a:lnTo>
                  <a:cubicBezTo>
                    <a:pt x="1878" y="1342"/>
                    <a:pt x="1910" y="1354"/>
                    <a:pt x="1942" y="1354"/>
                  </a:cubicBezTo>
                  <a:cubicBezTo>
                    <a:pt x="1969" y="1354"/>
                    <a:pt x="1997" y="1345"/>
                    <a:pt x="2025" y="1322"/>
                  </a:cubicBezTo>
                  <a:cubicBezTo>
                    <a:pt x="2144" y="1251"/>
                    <a:pt x="2287" y="1203"/>
                    <a:pt x="2417" y="1156"/>
                  </a:cubicBezTo>
                  <a:cubicBezTo>
                    <a:pt x="2477" y="1144"/>
                    <a:pt x="2537" y="1084"/>
                    <a:pt x="2537" y="1025"/>
                  </a:cubicBezTo>
                  <a:lnTo>
                    <a:pt x="2656" y="418"/>
                  </a:lnTo>
                  <a:cubicBezTo>
                    <a:pt x="2656" y="382"/>
                    <a:pt x="2679" y="358"/>
                    <a:pt x="2727" y="358"/>
                  </a:cubicBezTo>
                  <a:lnTo>
                    <a:pt x="3060" y="358"/>
                  </a:lnTo>
                  <a:cubicBezTo>
                    <a:pt x="3084" y="358"/>
                    <a:pt x="3120" y="394"/>
                    <a:pt x="3132" y="418"/>
                  </a:cubicBezTo>
                  <a:lnTo>
                    <a:pt x="3251" y="1025"/>
                  </a:lnTo>
                  <a:cubicBezTo>
                    <a:pt x="3263" y="1084"/>
                    <a:pt x="3310" y="1144"/>
                    <a:pt x="3370" y="1156"/>
                  </a:cubicBezTo>
                  <a:cubicBezTo>
                    <a:pt x="3501" y="1203"/>
                    <a:pt x="3632" y="1251"/>
                    <a:pt x="3751" y="1322"/>
                  </a:cubicBezTo>
                  <a:cubicBezTo>
                    <a:pt x="3781" y="1340"/>
                    <a:pt x="3816" y="1349"/>
                    <a:pt x="3849" y="1349"/>
                  </a:cubicBezTo>
                  <a:cubicBezTo>
                    <a:pt x="3882" y="1349"/>
                    <a:pt x="3912" y="1340"/>
                    <a:pt x="3930" y="1322"/>
                  </a:cubicBezTo>
                  <a:lnTo>
                    <a:pt x="4453" y="989"/>
                  </a:lnTo>
                  <a:cubicBezTo>
                    <a:pt x="4469" y="978"/>
                    <a:pt x="4483" y="973"/>
                    <a:pt x="4497" y="973"/>
                  </a:cubicBezTo>
                  <a:cubicBezTo>
                    <a:pt x="4513" y="973"/>
                    <a:pt x="4529" y="981"/>
                    <a:pt x="4549" y="1001"/>
                  </a:cubicBezTo>
                  <a:lnTo>
                    <a:pt x="4787" y="1239"/>
                  </a:lnTo>
                  <a:cubicBezTo>
                    <a:pt x="4811" y="1263"/>
                    <a:pt x="4811" y="1299"/>
                    <a:pt x="4799" y="1322"/>
                  </a:cubicBezTo>
                  <a:lnTo>
                    <a:pt x="4453" y="1846"/>
                  </a:lnTo>
                  <a:cubicBezTo>
                    <a:pt x="4430" y="1906"/>
                    <a:pt x="4406" y="1965"/>
                    <a:pt x="4453" y="2025"/>
                  </a:cubicBezTo>
                  <a:cubicBezTo>
                    <a:pt x="4525" y="2144"/>
                    <a:pt x="4573" y="2275"/>
                    <a:pt x="4620" y="2418"/>
                  </a:cubicBezTo>
                  <a:cubicBezTo>
                    <a:pt x="4632" y="2477"/>
                    <a:pt x="4692" y="2537"/>
                    <a:pt x="4751" y="2537"/>
                  </a:cubicBezTo>
                  <a:lnTo>
                    <a:pt x="5358" y="2656"/>
                  </a:lnTo>
                  <a:cubicBezTo>
                    <a:pt x="5394" y="2656"/>
                    <a:pt x="5418" y="2680"/>
                    <a:pt x="5418" y="2727"/>
                  </a:cubicBezTo>
                  <a:lnTo>
                    <a:pt x="5418" y="3049"/>
                  </a:lnTo>
                  <a:cubicBezTo>
                    <a:pt x="5418" y="3085"/>
                    <a:pt x="5394" y="3108"/>
                    <a:pt x="5358" y="3132"/>
                  </a:cubicBezTo>
                  <a:lnTo>
                    <a:pt x="4751" y="3251"/>
                  </a:lnTo>
                  <a:cubicBezTo>
                    <a:pt x="4692" y="3263"/>
                    <a:pt x="4632" y="3311"/>
                    <a:pt x="4620" y="3370"/>
                  </a:cubicBezTo>
                  <a:cubicBezTo>
                    <a:pt x="4573" y="3501"/>
                    <a:pt x="4525" y="3632"/>
                    <a:pt x="4453" y="3751"/>
                  </a:cubicBezTo>
                  <a:cubicBezTo>
                    <a:pt x="4430" y="3811"/>
                    <a:pt x="4430" y="3882"/>
                    <a:pt x="4453" y="3930"/>
                  </a:cubicBezTo>
                  <a:lnTo>
                    <a:pt x="4799" y="4454"/>
                  </a:lnTo>
                  <a:cubicBezTo>
                    <a:pt x="4811" y="4478"/>
                    <a:pt x="4811" y="4513"/>
                    <a:pt x="4787" y="4537"/>
                  </a:cubicBezTo>
                  <a:lnTo>
                    <a:pt x="4549" y="4775"/>
                  </a:lnTo>
                  <a:cubicBezTo>
                    <a:pt x="4526" y="4798"/>
                    <a:pt x="4508" y="4806"/>
                    <a:pt x="4489" y="4806"/>
                  </a:cubicBezTo>
                  <a:cubicBezTo>
                    <a:pt x="4478" y="4806"/>
                    <a:pt x="4467" y="4803"/>
                    <a:pt x="4453" y="4799"/>
                  </a:cubicBezTo>
                  <a:lnTo>
                    <a:pt x="3930" y="4454"/>
                  </a:lnTo>
                  <a:cubicBezTo>
                    <a:pt x="3898" y="4435"/>
                    <a:pt x="3866" y="4422"/>
                    <a:pt x="3834" y="4422"/>
                  </a:cubicBezTo>
                  <a:cubicBezTo>
                    <a:pt x="3806" y="4422"/>
                    <a:pt x="3779" y="4432"/>
                    <a:pt x="3751" y="4454"/>
                  </a:cubicBezTo>
                  <a:cubicBezTo>
                    <a:pt x="3632" y="4525"/>
                    <a:pt x="3501" y="4573"/>
                    <a:pt x="3370" y="4621"/>
                  </a:cubicBezTo>
                  <a:cubicBezTo>
                    <a:pt x="3310" y="4632"/>
                    <a:pt x="3251" y="4692"/>
                    <a:pt x="3251" y="4751"/>
                  </a:cubicBezTo>
                  <a:lnTo>
                    <a:pt x="3132" y="5359"/>
                  </a:lnTo>
                  <a:cubicBezTo>
                    <a:pt x="3132" y="5394"/>
                    <a:pt x="3096" y="5418"/>
                    <a:pt x="3060" y="5418"/>
                  </a:cubicBezTo>
                  <a:lnTo>
                    <a:pt x="2727" y="5418"/>
                  </a:lnTo>
                  <a:cubicBezTo>
                    <a:pt x="2703" y="5418"/>
                    <a:pt x="2668" y="5394"/>
                    <a:pt x="2656" y="5359"/>
                  </a:cubicBezTo>
                  <a:lnTo>
                    <a:pt x="2537" y="4751"/>
                  </a:lnTo>
                  <a:cubicBezTo>
                    <a:pt x="2525" y="4692"/>
                    <a:pt x="2477" y="4632"/>
                    <a:pt x="2417" y="4621"/>
                  </a:cubicBezTo>
                  <a:cubicBezTo>
                    <a:pt x="2287" y="4573"/>
                    <a:pt x="2144" y="4525"/>
                    <a:pt x="2025" y="4454"/>
                  </a:cubicBezTo>
                  <a:cubicBezTo>
                    <a:pt x="1995" y="4436"/>
                    <a:pt x="1962" y="4427"/>
                    <a:pt x="1931" y="4427"/>
                  </a:cubicBezTo>
                  <a:cubicBezTo>
                    <a:pt x="1900" y="4427"/>
                    <a:pt x="1870" y="4436"/>
                    <a:pt x="1846" y="4454"/>
                  </a:cubicBezTo>
                  <a:lnTo>
                    <a:pt x="1334" y="4799"/>
                  </a:lnTo>
                  <a:cubicBezTo>
                    <a:pt x="1321" y="4803"/>
                    <a:pt x="1309" y="4806"/>
                    <a:pt x="1298" y="4806"/>
                  </a:cubicBezTo>
                  <a:cubicBezTo>
                    <a:pt x="1279" y="4806"/>
                    <a:pt x="1261" y="4798"/>
                    <a:pt x="1239" y="4775"/>
                  </a:cubicBezTo>
                  <a:lnTo>
                    <a:pt x="1001" y="4537"/>
                  </a:lnTo>
                  <a:cubicBezTo>
                    <a:pt x="977" y="4513"/>
                    <a:pt x="977" y="4478"/>
                    <a:pt x="989" y="4454"/>
                  </a:cubicBezTo>
                  <a:lnTo>
                    <a:pt x="1322" y="3930"/>
                  </a:lnTo>
                  <a:cubicBezTo>
                    <a:pt x="1358" y="3870"/>
                    <a:pt x="1370" y="3811"/>
                    <a:pt x="1322" y="3751"/>
                  </a:cubicBezTo>
                  <a:cubicBezTo>
                    <a:pt x="1251" y="3632"/>
                    <a:pt x="1215" y="3501"/>
                    <a:pt x="1167" y="3370"/>
                  </a:cubicBezTo>
                  <a:cubicBezTo>
                    <a:pt x="1144" y="3311"/>
                    <a:pt x="1084" y="3251"/>
                    <a:pt x="1024" y="3251"/>
                  </a:cubicBezTo>
                  <a:lnTo>
                    <a:pt x="417" y="3132"/>
                  </a:lnTo>
                  <a:cubicBezTo>
                    <a:pt x="393" y="3132"/>
                    <a:pt x="358" y="3097"/>
                    <a:pt x="358" y="3049"/>
                  </a:cubicBezTo>
                  <a:lnTo>
                    <a:pt x="358" y="2727"/>
                  </a:lnTo>
                  <a:cubicBezTo>
                    <a:pt x="358" y="2692"/>
                    <a:pt x="393" y="2668"/>
                    <a:pt x="417" y="2656"/>
                  </a:cubicBezTo>
                  <a:lnTo>
                    <a:pt x="465" y="2632"/>
                  </a:lnTo>
                  <a:cubicBezTo>
                    <a:pt x="548" y="2620"/>
                    <a:pt x="632" y="2525"/>
                    <a:pt x="596" y="2430"/>
                  </a:cubicBezTo>
                  <a:cubicBezTo>
                    <a:pt x="586" y="2352"/>
                    <a:pt x="520" y="2289"/>
                    <a:pt x="444" y="2289"/>
                  </a:cubicBezTo>
                  <a:cubicBezTo>
                    <a:pt x="428" y="2289"/>
                    <a:pt x="410" y="2292"/>
                    <a:pt x="393" y="2299"/>
                  </a:cubicBezTo>
                  <a:lnTo>
                    <a:pt x="346" y="2311"/>
                  </a:lnTo>
                  <a:cubicBezTo>
                    <a:pt x="155" y="2358"/>
                    <a:pt x="1" y="2513"/>
                    <a:pt x="1" y="2727"/>
                  </a:cubicBezTo>
                  <a:lnTo>
                    <a:pt x="1" y="3049"/>
                  </a:lnTo>
                  <a:cubicBezTo>
                    <a:pt x="1" y="3251"/>
                    <a:pt x="155" y="3430"/>
                    <a:pt x="346" y="3466"/>
                  </a:cubicBezTo>
                  <a:lnTo>
                    <a:pt x="846" y="3573"/>
                  </a:lnTo>
                  <a:cubicBezTo>
                    <a:pt x="882" y="3668"/>
                    <a:pt x="929" y="3751"/>
                    <a:pt x="953" y="3847"/>
                  </a:cubicBezTo>
                  <a:lnTo>
                    <a:pt x="679" y="4275"/>
                  </a:lnTo>
                  <a:cubicBezTo>
                    <a:pt x="572" y="4442"/>
                    <a:pt x="584" y="4656"/>
                    <a:pt x="727" y="4811"/>
                  </a:cubicBezTo>
                  <a:lnTo>
                    <a:pt x="977" y="5049"/>
                  </a:lnTo>
                  <a:cubicBezTo>
                    <a:pt x="1055" y="5127"/>
                    <a:pt x="1163" y="5172"/>
                    <a:pt x="1278" y="5172"/>
                  </a:cubicBezTo>
                  <a:cubicBezTo>
                    <a:pt x="1356" y="5172"/>
                    <a:pt x="1436" y="5152"/>
                    <a:pt x="1513" y="5109"/>
                  </a:cubicBezTo>
                  <a:lnTo>
                    <a:pt x="1941" y="4823"/>
                  </a:lnTo>
                  <a:cubicBezTo>
                    <a:pt x="2025" y="4871"/>
                    <a:pt x="2120" y="4894"/>
                    <a:pt x="2203" y="4930"/>
                  </a:cubicBezTo>
                  <a:lnTo>
                    <a:pt x="2310" y="5430"/>
                  </a:lnTo>
                  <a:cubicBezTo>
                    <a:pt x="2358" y="5633"/>
                    <a:pt x="2513" y="5775"/>
                    <a:pt x="2727" y="5775"/>
                  </a:cubicBezTo>
                  <a:lnTo>
                    <a:pt x="3060" y="5775"/>
                  </a:lnTo>
                  <a:cubicBezTo>
                    <a:pt x="3251" y="5775"/>
                    <a:pt x="3430" y="5633"/>
                    <a:pt x="3465" y="5430"/>
                  </a:cubicBezTo>
                  <a:lnTo>
                    <a:pt x="3572" y="4930"/>
                  </a:lnTo>
                  <a:cubicBezTo>
                    <a:pt x="3668" y="4894"/>
                    <a:pt x="3751" y="4859"/>
                    <a:pt x="3846" y="4823"/>
                  </a:cubicBezTo>
                  <a:lnTo>
                    <a:pt x="4275" y="5109"/>
                  </a:lnTo>
                  <a:cubicBezTo>
                    <a:pt x="4344" y="5153"/>
                    <a:pt x="4422" y="5175"/>
                    <a:pt x="4500" y="5175"/>
                  </a:cubicBezTo>
                  <a:cubicBezTo>
                    <a:pt x="4610" y="5175"/>
                    <a:pt x="4720" y="5132"/>
                    <a:pt x="4811" y="5049"/>
                  </a:cubicBezTo>
                  <a:lnTo>
                    <a:pt x="5049" y="4811"/>
                  </a:lnTo>
                  <a:cubicBezTo>
                    <a:pt x="5180" y="4680"/>
                    <a:pt x="5215" y="4454"/>
                    <a:pt x="5108" y="4275"/>
                  </a:cubicBezTo>
                  <a:lnTo>
                    <a:pt x="4823" y="3847"/>
                  </a:lnTo>
                  <a:cubicBezTo>
                    <a:pt x="4870" y="3751"/>
                    <a:pt x="4894" y="3668"/>
                    <a:pt x="4930" y="3573"/>
                  </a:cubicBezTo>
                  <a:lnTo>
                    <a:pt x="5442" y="3466"/>
                  </a:lnTo>
                  <a:cubicBezTo>
                    <a:pt x="5632" y="3430"/>
                    <a:pt x="5775" y="3263"/>
                    <a:pt x="5775" y="3049"/>
                  </a:cubicBezTo>
                  <a:lnTo>
                    <a:pt x="5775" y="2727"/>
                  </a:lnTo>
                  <a:cubicBezTo>
                    <a:pt x="5775" y="2513"/>
                    <a:pt x="5644" y="2358"/>
                    <a:pt x="5454" y="2311"/>
                  </a:cubicBezTo>
                  <a:lnTo>
                    <a:pt x="4942" y="2204"/>
                  </a:lnTo>
                  <a:cubicBezTo>
                    <a:pt x="4918" y="2120"/>
                    <a:pt x="4870" y="2025"/>
                    <a:pt x="4846" y="1942"/>
                  </a:cubicBezTo>
                  <a:lnTo>
                    <a:pt x="5120" y="1501"/>
                  </a:lnTo>
                  <a:cubicBezTo>
                    <a:pt x="5227" y="1346"/>
                    <a:pt x="5215" y="1120"/>
                    <a:pt x="5061" y="965"/>
                  </a:cubicBezTo>
                  <a:lnTo>
                    <a:pt x="4823" y="727"/>
                  </a:lnTo>
                  <a:cubicBezTo>
                    <a:pt x="4745" y="650"/>
                    <a:pt x="4634" y="610"/>
                    <a:pt x="4520" y="610"/>
                  </a:cubicBezTo>
                  <a:cubicBezTo>
                    <a:pt x="4441" y="610"/>
                    <a:pt x="4360" y="629"/>
                    <a:pt x="4287" y="668"/>
                  </a:cubicBezTo>
                  <a:lnTo>
                    <a:pt x="3858" y="953"/>
                  </a:lnTo>
                  <a:cubicBezTo>
                    <a:pt x="3763" y="906"/>
                    <a:pt x="3680" y="882"/>
                    <a:pt x="3596" y="846"/>
                  </a:cubicBezTo>
                  <a:lnTo>
                    <a:pt x="3489" y="346"/>
                  </a:lnTo>
                  <a:cubicBezTo>
                    <a:pt x="3441" y="156"/>
                    <a:pt x="3275" y="1"/>
                    <a:pt x="3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496;p27">
              <a:extLst>
                <a:ext uri="{FF2B5EF4-FFF2-40B4-BE49-F238E27FC236}">
                  <a16:creationId xmlns:a16="http://schemas.microsoft.com/office/drawing/2014/main" id="{2A33B740-1D11-872C-A428-1A35E24B84A9}"/>
                </a:ext>
              </a:extLst>
            </p:cNvPr>
            <p:cNvSpPr/>
            <p:nvPr/>
          </p:nvSpPr>
          <p:spPr>
            <a:xfrm>
              <a:off x="3326526" y="4036907"/>
              <a:ext cx="62541" cy="62573"/>
            </a:xfrm>
            <a:custGeom>
              <a:avLst/>
              <a:gdLst/>
              <a:ahLst/>
              <a:cxnLst/>
              <a:rect l="l" t="t" r="r" b="b"/>
              <a:pathLst>
                <a:path w="1965" h="1966" extrusionOk="0">
                  <a:moveTo>
                    <a:pt x="977" y="1"/>
                  </a:moveTo>
                  <a:cubicBezTo>
                    <a:pt x="441" y="1"/>
                    <a:pt x="0" y="453"/>
                    <a:pt x="0" y="989"/>
                  </a:cubicBezTo>
                  <a:cubicBezTo>
                    <a:pt x="0" y="1525"/>
                    <a:pt x="441" y="1965"/>
                    <a:pt x="977" y="1965"/>
                  </a:cubicBezTo>
                  <a:cubicBezTo>
                    <a:pt x="1203" y="1965"/>
                    <a:pt x="1417" y="1894"/>
                    <a:pt x="1572" y="1763"/>
                  </a:cubicBezTo>
                  <a:cubicBezTo>
                    <a:pt x="1655" y="1703"/>
                    <a:pt x="1667" y="1596"/>
                    <a:pt x="1608" y="1501"/>
                  </a:cubicBezTo>
                  <a:cubicBezTo>
                    <a:pt x="1574" y="1461"/>
                    <a:pt x="1525" y="1439"/>
                    <a:pt x="1473" y="1439"/>
                  </a:cubicBezTo>
                  <a:cubicBezTo>
                    <a:pt x="1434" y="1439"/>
                    <a:pt x="1394" y="1452"/>
                    <a:pt x="1358" y="1477"/>
                  </a:cubicBezTo>
                  <a:cubicBezTo>
                    <a:pt x="1250" y="1561"/>
                    <a:pt x="1119" y="1608"/>
                    <a:pt x="965" y="1608"/>
                  </a:cubicBezTo>
                  <a:cubicBezTo>
                    <a:pt x="619" y="1608"/>
                    <a:pt x="346" y="1322"/>
                    <a:pt x="346" y="977"/>
                  </a:cubicBezTo>
                  <a:cubicBezTo>
                    <a:pt x="346" y="644"/>
                    <a:pt x="619" y="358"/>
                    <a:pt x="977" y="358"/>
                  </a:cubicBezTo>
                  <a:cubicBezTo>
                    <a:pt x="1322" y="358"/>
                    <a:pt x="1608" y="644"/>
                    <a:pt x="1608" y="989"/>
                  </a:cubicBezTo>
                  <a:cubicBezTo>
                    <a:pt x="1608" y="1084"/>
                    <a:pt x="1679" y="1168"/>
                    <a:pt x="1786" y="1168"/>
                  </a:cubicBezTo>
                  <a:cubicBezTo>
                    <a:pt x="1893" y="1168"/>
                    <a:pt x="1965" y="1084"/>
                    <a:pt x="1965" y="989"/>
                  </a:cubicBezTo>
                  <a:cubicBezTo>
                    <a:pt x="1965" y="453"/>
                    <a:pt x="1512" y="1"/>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497;p27">
              <a:extLst>
                <a:ext uri="{FF2B5EF4-FFF2-40B4-BE49-F238E27FC236}">
                  <a16:creationId xmlns:a16="http://schemas.microsoft.com/office/drawing/2014/main" id="{443FF6AD-D6A4-7727-44A0-6ACAA4D59344}"/>
                </a:ext>
              </a:extLst>
            </p:cNvPr>
            <p:cNvSpPr/>
            <p:nvPr/>
          </p:nvSpPr>
          <p:spPr>
            <a:xfrm>
              <a:off x="3196542" y="3907687"/>
              <a:ext cx="68238" cy="68238"/>
            </a:xfrm>
            <a:custGeom>
              <a:avLst/>
              <a:gdLst/>
              <a:ahLst/>
              <a:cxnLst/>
              <a:rect l="l" t="t" r="r" b="b"/>
              <a:pathLst>
                <a:path w="2144" h="2144" extrusionOk="0">
                  <a:moveTo>
                    <a:pt x="1072" y="358"/>
                  </a:moveTo>
                  <a:cubicBezTo>
                    <a:pt x="1477" y="358"/>
                    <a:pt x="1786" y="680"/>
                    <a:pt x="1786" y="1072"/>
                  </a:cubicBezTo>
                  <a:cubicBezTo>
                    <a:pt x="1786" y="1477"/>
                    <a:pt x="1465" y="1787"/>
                    <a:pt x="1072" y="1787"/>
                  </a:cubicBezTo>
                  <a:cubicBezTo>
                    <a:pt x="691" y="1787"/>
                    <a:pt x="358" y="1453"/>
                    <a:pt x="358" y="1072"/>
                  </a:cubicBezTo>
                  <a:cubicBezTo>
                    <a:pt x="358" y="668"/>
                    <a:pt x="691" y="358"/>
                    <a:pt x="1072" y="358"/>
                  </a:cubicBezTo>
                  <a:close/>
                  <a:moveTo>
                    <a:pt x="1072" y="1"/>
                  </a:moveTo>
                  <a:cubicBezTo>
                    <a:pt x="477" y="1"/>
                    <a:pt x="0" y="477"/>
                    <a:pt x="0" y="1072"/>
                  </a:cubicBezTo>
                  <a:cubicBezTo>
                    <a:pt x="0" y="1668"/>
                    <a:pt x="477" y="2144"/>
                    <a:pt x="1072" y="2144"/>
                  </a:cubicBezTo>
                  <a:cubicBezTo>
                    <a:pt x="1667" y="2144"/>
                    <a:pt x="2144" y="1656"/>
                    <a:pt x="2144" y="1072"/>
                  </a:cubicBezTo>
                  <a:cubicBezTo>
                    <a:pt x="2144" y="477"/>
                    <a:pt x="1667"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 name="TextBox 4">
            <a:extLst>
              <a:ext uri="{FF2B5EF4-FFF2-40B4-BE49-F238E27FC236}">
                <a16:creationId xmlns:a16="http://schemas.microsoft.com/office/drawing/2014/main" id="{CBB00825-95FA-D78B-29F6-787CB5B80189}"/>
              </a:ext>
            </a:extLst>
          </p:cNvPr>
          <p:cNvSpPr txBox="1"/>
          <p:nvPr/>
        </p:nvSpPr>
        <p:spPr>
          <a:xfrm>
            <a:off x="5706309" y="1912456"/>
            <a:ext cx="3478551" cy="1061829"/>
          </a:xfrm>
          <a:prstGeom prst="rect">
            <a:avLst/>
          </a:prstGeom>
          <a:noFill/>
        </p:spPr>
        <p:txBody>
          <a:bodyPr wrap="square" lIns="91440" tIns="45720" rIns="91440" bIns="45720" rtlCol="0" anchor="t">
            <a:spAutoFit/>
          </a:bodyPr>
          <a:lstStyle/>
          <a:p>
            <a:pPr>
              <a:buClr>
                <a:schemeClr val="bg1"/>
              </a:buClr>
            </a:pPr>
            <a:r>
              <a:rPr lang="en-US" sz="1050" dirty="0">
                <a:solidFill>
                  <a:schemeClr val="bg1"/>
                </a:solidFill>
                <a:latin typeface="Times New Roman" panose="02020603050405020304" pitchFamily="18" charset="0"/>
                <a:cs typeface="Times New Roman" panose="02020603050405020304" pitchFamily="18" charset="0"/>
              </a:rPr>
              <a:t>EPOCHS        = 100</a:t>
            </a:r>
          </a:p>
          <a:p>
            <a:pPr>
              <a:buClr>
                <a:schemeClr val="bg1"/>
              </a:buClr>
            </a:pPr>
            <a:r>
              <a:rPr lang="en-US" sz="1050" dirty="0">
                <a:solidFill>
                  <a:schemeClr val="bg1"/>
                </a:solidFill>
                <a:latin typeface="Times New Roman" panose="02020603050405020304" pitchFamily="18" charset="0"/>
                <a:cs typeface="Times New Roman" panose="02020603050405020304" pitchFamily="18" charset="0"/>
              </a:rPr>
              <a:t>DROPOUT       = 0.1</a:t>
            </a:r>
          </a:p>
          <a:p>
            <a:pPr>
              <a:buClr>
                <a:schemeClr val="bg1"/>
              </a:buClr>
            </a:pPr>
            <a:r>
              <a:rPr lang="en-US" sz="1050" dirty="0">
                <a:solidFill>
                  <a:schemeClr val="bg1"/>
                </a:solidFill>
                <a:latin typeface="Times New Roman" panose="02020603050405020304" pitchFamily="18" charset="0"/>
                <a:cs typeface="Times New Roman" panose="02020603050405020304" pitchFamily="18" charset="0"/>
              </a:rPr>
              <a:t>BATCH_SIZE    = 256</a:t>
            </a:r>
          </a:p>
          <a:p>
            <a:pPr>
              <a:buClr>
                <a:schemeClr val="bg1"/>
              </a:buClr>
            </a:pPr>
            <a:r>
              <a:rPr lang="en-US" sz="1050" dirty="0">
                <a:solidFill>
                  <a:schemeClr val="bg1"/>
                </a:solidFill>
                <a:latin typeface="Times New Roman" panose="02020603050405020304" pitchFamily="18" charset="0"/>
                <a:cs typeface="Times New Roman" panose="02020603050405020304" pitchFamily="18" charset="0"/>
              </a:rPr>
              <a:t>LEARNING_RATE = 0.0001</a:t>
            </a:r>
          </a:p>
          <a:p>
            <a:pPr>
              <a:buClr>
                <a:schemeClr val="bg1"/>
              </a:buClr>
            </a:pPr>
            <a:r>
              <a:rPr lang="en-US" sz="1050" dirty="0">
                <a:solidFill>
                  <a:schemeClr val="bg1"/>
                </a:solidFill>
                <a:latin typeface="Times New Roman" panose="02020603050405020304" pitchFamily="18" charset="0"/>
                <a:cs typeface="Times New Roman" panose="02020603050405020304" pitchFamily="18" charset="0"/>
              </a:rPr>
              <a:t>TARGET        = "Target"</a:t>
            </a:r>
          </a:p>
          <a:p>
            <a:pPr>
              <a:buClr>
                <a:schemeClr val="bg1"/>
              </a:buClr>
            </a:pPr>
            <a:r>
              <a:rPr lang="en-US" sz="1050" dirty="0">
                <a:solidFill>
                  <a:schemeClr val="bg1"/>
                </a:solidFill>
                <a:latin typeface="Times New Roman" panose="02020603050405020304" pitchFamily="18" charset="0"/>
                <a:cs typeface="Times New Roman" panose="02020603050405020304" pitchFamily="18" charset="0"/>
              </a:rPr>
              <a:t>FEATURES      = ['High', 'Low', 'VWAP', 'Volume', 'Target']</a:t>
            </a:r>
          </a:p>
        </p:txBody>
      </p:sp>
      <p:grpSp>
        <p:nvGrpSpPr>
          <p:cNvPr id="22" name="Group 21">
            <a:extLst>
              <a:ext uri="{FF2B5EF4-FFF2-40B4-BE49-F238E27FC236}">
                <a16:creationId xmlns:a16="http://schemas.microsoft.com/office/drawing/2014/main" id="{E776593A-D567-6BB7-C57E-C53ED1BFB2DB}"/>
              </a:ext>
            </a:extLst>
          </p:cNvPr>
          <p:cNvGrpSpPr/>
          <p:nvPr/>
        </p:nvGrpSpPr>
        <p:grpSpPr>
          <a:xfrm>
            <a:off x="7803949" y="129424"/>
            <a:ext cx="956742" cy="717268"/>
            <a:chOff x="7803949" y="129424"/>
            <a:chExt cx="956742" cy="717268"/>
          </a:xfrm>
        </p:grpSpPr>
        <p:pic>
          <p:nvPicPr>
            <p:cNvPr id="23" name="Picture 22">
              <a:extLst>
                <a:ext uri="{FF2B5EF4-FFF2-40B4-BE49-F238E27FC236}">
                  <a16:creationId xmlns:a16="http://schemas.microsoft.com/office/drawing/2014/main" id="{93ACA39B-7C4A-E4A5-F409-B40B4E1AEE02}"/>
                </a:ext>
              </a:extLst>
            </p:cNvPr>
            <p:cNvPicPr>
              <a:picLocks noChangeAspect="1"/>
            </p:cNvPicPr>
            <p:nvPr/>
          </p:nvPicPr>
          <p:blipFill>
            <a:blip r:embed="rId3"/>
            <a:stretch>
              <a:fillRect/>
            </a:stretch>
          </p:blipFill>
          <p:spPr>
            <a:xfrm>
              <a:off x="8269101" y="355102"/>
              <a:ext cx="491590" cy="491590"/>
            </a:xfrm>
            <a:prstGeom prst="rect">
              <a:avLst/>
            </a:prstGeom>
          </p:spPr>
        </p:pic>
        <p:pic>
          <p:nvPicPr>
            <p:cNvPr id="24" name="Picture 8">
              <a:extLst>
                <a:ext uri="{FF2B5EF4-FFF2-40B4-BE49-F238E27FC236}">
                  <a16:creationId xmlns:a16="http://schemas.microsoft.com/office/drawing/2014/main" id="{5E912E59-E466-F94F-80E9-1FA20212842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3949" y="129424"/>
              <a:ext cx="491590" cy="491590"/>
            </a:xfrm>
            <a:prstGeom prst="rect">
              <a:avLst/>
            </a:prstGeom>
            <a:noFill/>
            <a:extLst>
              <a:ext uri="{909E8E84-426E-40DD-AFC4-6F175D3DCCD1}">
                <a14:hiddenFill xmlns:a14="http://schemas.microsoft.com/office/drawing/2010/main">
                  <a:solidFill>
                    <a:srgbClr val="FFFFFF"/>
                  </a:solidFill>
                </a14:hiddenFill>
              </a:ext>
            </a:extLst>
          </p:spPr>
        </p:pic>
      </p:grpSp>
      <p:pic>
        <p:nvPicPr>
          <p:cNvPr id="26" name="Picture 25">
            <a:extLst>
              <a:ext uri="{FF2B5EF4-FFF2-40B4-BE49-F238E27FC236}">
                <a16:creationId xmlns:a16="http://schemas.microsoft.com/office/drawing/2014/main" id="{7D2B0D2F-D40C-7243-B6F7-D5C33EE8B8FC}"/>
              </a:ext>
            </a:extLst>
          </p:cNvPr>
          <p:cNvPicPr>
            <a:picLocks noChangeAspect="1"/>
          </p:cNvPicPr>
          <p:nvPr/>
        </p:nvPicPr>
        <p:blipFill>
          <a:blip r:embed="rId5"/>
          <a:stretch>
            <a:fillRect/>
          </a:stretch>
        </p:blipFill>
        <p:spPr>
          <a:xfrm>
            <a:off x="776500" y="3273886"/>
            <a:ext cx="6669084" cy="1748782"/>
          </a:xfrm>
          <a:prstGeom prst="rect">
            <a:avLst/>
          </a:prstGeom>
        </p:spPr>
      </p:pic>
      <p:pic>
        <p:nvPicPr>
          <p:cNvPr id="28" name="Picture 27">
            <a:extLst>
              <a:ext uri="{FF2B5EF4-FFF2-40B4-BE49-F238E27FC236}">
                <a16:creationId xmlns:a16="http://schemas.microsoft.com/office/drawing/2014/main" id="{8B6C181F-2EBB-E959-1174-2D19FBE99768}"/>
              </a:ext>
            </a:extLst>
          </p:cNvPr>
          <p:cNvPicPr>
            <a:picLocks noChangeAspect="1"/>
          </p:cNvPicPr>
          <p:nvPr/>
        </p:nvPicPr>
        <p:blipFill>
          <a:blip r:embed="rId6"/>
          <a:stretch>
            <a:fillRect/>
          </a:stretch>
        </p:blipFill>
        <p:spPr>
          <a:xfrm>
            <a:off x="133315" y="1556422"/>
            <a:ext cx="5528521" cy="1737870"/>
          </a:xfrm>
          <a:prstGeom prst="rect">
            <a:avLst/>
          </a:prstGeom>
        </p:spPr>
      </p:pic>
    </p:spTree>
    <p:extLst>
      <p:ext uri="{BB962C8B-B14F-4D97-AF65-F5344CB8AC3E}">
        <p14:creationId xmlns:p14="http://schemas.microsoft.com/office/powerpoint/2010/main" val="216702122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71">
          <a:extLst>
            <a:ext uri="{FF2B5EF4-FFF2-40B4-BE49-F238E27FC236}">
              <a16:creationId xmlns:a16="http://schemas.microsoft.com/office/drawing/2014/main" id="{F1275B48-2EAB-83B2-8459-7CBC62DB0546}"/>
            </a:ext>
          </a:extLst>
        </p:cNvPr>
        <p:cNvGrpSpPr/>
        <p:nvPr/>
      </p:nvGrpSpPr>
      <p:grpSpPr>
        <a:xfrm>
          <a:off x="0" y="0"/>
          <a:ext cx="0" cy="0"/>
          <a:chOff x="0" y="0"/>
          <a:chExt cx="0" cy="0"/>
        </a:xfrm>
      </p:grpSpPr>
      <p:sp>
        <p:nvSpPr>
          <p:cNvPr id="483" name="Google Shape;483;p27">
            <a:extLst>
              <a:ext uri="{FF2B5EF4-FFF2-40B4-BE49-F238E27FC236}">
                <a16:creationId xmlns:a16="http://schemas.microsoft.com/office/drawing/2014/main" id="{1E570723-C21E-9050-DE9A-E3865498C8D1}"/>
              </a:ext>
            </a:extLst>
          </p:cNvPr>
          <p:cNvSpPr/>
          <p:nvPr/>
        </p:nvSpPr>
        <p:spPr>
          <a:xfrm>
            <a:off x="1317660" y="675291"/>
            <a:ext cx="824100" cy="824100"/>
          </a:xfrm>
          <a:prstGeom prst="rect">
            <a:avLst/>
          </a:prstGeom>
          <a:solidFill>
            <a:schemeClr val="accent3">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7">
            <a:extLst>
              <a:ext uri="{FF2B5EF4-FFF2-40B4-BE49-F238E27FC236}">
                <a16:creationId xmlns:a16="http://schemas.microsoft.com/office/drawing/2014/main" id="{676D0A3E-2E74-A2CB-0E73-F6E5D999F1D1}"/>
              </a:ext>
            </a:extLst>
          </p:cNvPr>
          <p:cNvSpPr/>
          <p:nvPr/>
        </p:nvSpPr>
        <p:spPr>
          <a:xfrm>
            <a:off x="630683" y="1958686"/>
            <a:ext cx="238733" cy="238031"/>
          </a:xfrm>
          <a:custGeom>
            <a:avLst/>
            <a:gdLst/>
            <a:ahLst/>
            <a:cxnLst/>
            <a:rect l="l" t="t" r="r" b="b"/>
            <a:pathLst>
              <a:path w="6593" h="6575" extrusionOk="0">
                <a:moveTo>
                  <a:pt x="6256" y="338"/>
                </a:moveTo>
                <a:lnTo>
                  <a:pt x="6256" y="6237"/>
                </a:lnTo>
                <a:lnTo>
                  <a:pt x="338" y="6237"/>
                </a:lnTo>
                <a:lnTo>
                  <a:pt x="338" y="338"/>
                </a:lnTo>
                <a:close/>
                <a:moveTo>
                  <a:pt x="1" y="1"/>
                </a:moveTo>
                <a:lnTo>
                  <a:pt x="1" y="6574"/>
                </a:lnTo>
                <a:lnTo>
                  <a:pt x="6593" y="6574"/>
                </a:lnTo>
                <a:lnTo>
                  <a:pt x="659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7">
            <a:extLst>
              <a:ext uri="{FF2B5EF4-FFF2-40B4-BE49-F238E27FC236}">
                <a16:creationId xmlns:a16="http://schemas.microsoft.com/office/drawing/2014/main" id="{3F78F8A9-A9FE-A6D5-1632-088E9BB3AFE1}"/>
              </a:ext>
            </a:extLst>
          </p:cNvPr>
          <p:cNvSpPr/>
          <p:nvPr/>
        </p:nvSpPr>
        <p:spPr>
          <a:xfrm>
            <a:off x="7489808" y="2386862"/>
            <a:ext cx="238733" cy="238031"/>
          </a:xfrm>
          <a:custGeom>
            <a:avLst/>
            <a:gdLst/>
            <a:ahLst/>
            <a:cxnLst/>
            <a:rect l="l" t="t" r="r" b="b"/>
            <a:pathLst>
              <a:path w="6593" h="6575" extrusionOk="0">
                <a:moveTo>
                  <a:pt x="6256" y="338"/>
                </a:moveTo>
                <a:lnTo>
                  <a:pt x="6256" y="6237"/>
                </a:lnTo>
                <a:lnTo>
                  <a:pt x="338" y="6237"/>
                </a:lnTo>
                <a:lnTo>
                  <a:pt x="338" y="338"/>
                </a:lnTo>
                <a:close/>
                <a:moveTo>
                  <a:pt x="1" y="1"/>
                </a:moveTo>
                <a:lnTo>
                  <a:pt x="1" y="6574"/>
                </a:lnTo>
                <a:lnTo>
                  <a:pt x="6593" y="6574"/>
                </a:lnTo>
                <a:lnTo>
                  <a:pt x="659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1" name="Google Shape;491;p27">
            <a:extLst>
              <a:ext uri="{FF2B5EF4-FFF2-40B4-BE49-F238E27FC236}">
                <a16:creationId xmlns:a16="http://schemas.microsoft.com/office/drawing/2014/main" id="{6BFC596F-56A8-9FF8-E3A2-D0C601E75D76}"/>
              </a:ext>
            </a:extLst>
          </p:cNvPr>
          <p:cNvGrpSpPr/>
          <p:nvPr/>
        </p:nvGrpSpPr>
        <p:grpSpPr>
          <a:xfrm>
            <a:off x="4075558" y="1684660"/>
            <a:ext cx="577210" cy="580282"/>
            <a:chOff x="3095745" y="3805393"/>
            <a:chExt cx="352840" cy="354717"/>
          </a:xfrm>
        </p:grpSpPr>
        <p:sp>
          <p:nvSpPr>
            <p:cNvPr id="492" name="Google Shape;492;p27">
              <a:extLst>
                <a:ext uri="{FF2B5EF4-FFF2-40B4-BE49-F238E27FC236}">
                  <a16:creationId xmlns:a16="http://schemas.microsoft.com/office/drawing/2014/main" id="{24AA0808-CCA7-B28C-DAB0-86111476566C}"/>
                </a:ext>
              </a:extLst>
            </p:cNvPr>
            <p:cNvSpPr/>
            <p:nvPr/>
          </p:nvSpPr>
          <p:spPr>
            <a:xfrm>
              <a:off x="3095745" y="3805393"/>
              <a:ext cx="272093" cy="271711"/>
            </a:xfrm>
            <a:custGeom>
              <a:avLst/>
              <a:gdLst/>
              <a:ahLst/>
              <a:cxnLst/>
              <a:rect l="l" t="t" r="r" b="b"/>
              <a:pathLst>
                <a:path w="8549" h="8537" extrusionOk="0">
                  <a:moveTo>
                    <a:pt x="4025" y="0"/>
                  </a:moveTo>
                  <a:cubicBezTo>
                    <a:pt x="3763" y="0"/>
                    <a:pt x="3525" y="179"/>
                    <a:pt x="3489" y="441"/>
                  </a:cubicBezTo>
                  <a:lnTo>
                    <a:pt x="3322" y="1262"/>
                  </a:lnTo>
                  <a:cubicBezTo>
                    <a:pt x="3155" y="1322"/>
                    <a:pt x="2977" y="1381"/>
                    <a:pt x="2834" y="1465"/>
                  </a:cubicBezTo>
                  <a:lnTo>
                    <a:pt x="2132" y="1012"/>
                  </a:lnTo>
                  <a:cubicBezTo>
                    <a:pt x="2036" y="947"/>
                    <a:pt x="1929" y="915"/>
                    <a:pt x="1825" y="915"/>
                  </a:cubicBezTo>
                  <a:cubicBezTo>
                    <a:pt x="1683" y="915"/>
                    <a:pt x="1544" y="974"/>
                    <a:pt x="1441" y="1084"/>
                  </a:cubicBezTo>
                  <a:lnTo>
                    <a:pt x="1084" y="1441"/>
                  </a:lnTo>
                  <a:cubicBezTo>
                    <a:pt x="905" y="1619"/>
                    <a:pt x="881" y="1917"/>
                    <a:pt x="1012" y="2119"/>
                  </a:cubicBezTo>
                  <a:lnTo>
                    <a:pt x="1477" y="2822"/>
                  </a:lnTo>
                  <a:cubicBezTo>
                    <a:pt x="1381" y="2989"/>
                    <a:pt x="1322" y="3155"/>
                    <a:pt x="1262" y="3310"/>
                  </a:cubicBezTo>
                  <a:lnTo>
                    <a:pt x="453" y="3477"/>
                  </a:lnTo>
                  <a:cubicBezTo>
                    <a:pt x="191" y="3524"/>
                    <a:pt x="0" y="3763"/>
                    <a:pt x="0" y="4013"/>
                  </a:cubicBezTo>
                  <a:lnTo>
                    <a:pt x="0" y="4525"/>
                  </a:lnTo>
                  <a:cubicBezTo>
                    <a:pt x="0" y="4775"/>
                    <a:pt x="179" y="5013"/>
                    <a:pt x="453" y="5060"/>
                  </a:cubicBezTo>
                  <a:lnTo>
                    <a:pt x="1262" y="5215"/>
                  </a:lnTo>
                  <a:cubicBezTo>
                    <a:pt x="1322" y="5382"/>
                    <a:pt x="1381" y="5560"/>
                    <a:pt x="1477" y="5715"/>
                  </a:cubicBezTo>
                  <a:lnTo>
                    <a:pt x="1012" y="6406"/>
                  </a:lnTo>
                  <a:cubicBezTo>
                    <a:pt x="869" y="6632"/>
                    <a:pt x="893" y="6918"/>
                    <a:pt x="1084" y="7096"/>
                  </a:cubicBezTo>
                  <a:lnTo>
                    <a:pt x="1441" y="7453"/>
                  </a:lnTo>
                  <a:cubicBezTo>
                    <a:pt x="1544" y="7557"/>
                    <a:pt x="1687" y="7608"/>
                    <a:pt x="1830" y="7608"/>
                  </a:cubicBezTo>
                  <a:cubicBezTo>
                    <a:pt x="1935" y="7608"/>
                    <a:pt x="2041" y="7580"/>
                    <a:pt x="2132" y="7525"/>
                  </a:cubicBezTo>
                  <a:lnTo>
                    <a:pt x="2834" y="7061"/>
                  </a:lnTo>
                  <a:cubicBezTo>
                    <a:pt x="2989" y="7156"/>
                    <a:pt x="3155" y="7215"/>
                    <a:pt x="3322" y="7275"/>
                  </a:cubicBezTo>
                  <a:lnTo>
                    <a:pt x="3489" y="8096"/>
                  </a:lnTo>
                  <a:cubicBezTo>
                    <a:pt x="3525" y="8346"/>
                    <a:pt x="3763" y="8537"/>
                    <a:pt x="4025" y="8537"/>
                  </a:cubicBezTo>
                  <a:lnTo>
                    <a:pt x="4525" y="8537"/>
                  </a:lnTo>
                  <a:cubicBezTo>
                    <a:pt x="4775" y="8537"/>
                    <a:pt x="5013" y="8358"/>
                    <a:pt x="5060" y="8096"/>
                  </a:cubicBezTo>
                  <a:lnTo>
                    <a:pt x="5227" y="7275"/>
                  </a:lnTo>
                  <a:cubicBezTo>
                    <a:pt x="5358" y="7227"/>
                    <a:pt x="5489" y="7180"/>
                    <a:pt x="5632" y="7120"/>
                  </a:cubicBezTo>
                  <a:cubicBezTo>
                    <a:pt x="5692" y="7084"/>
                    <a:pt x="5727" y="6977"/>
                    <a:pt x="5692" y="6894"/>
                  </a:cubicBezTo>
                  <a:cubicBezTo>
                    <a:pt x="5655" y="6821"/>
                    <a:pt x="5584" y="6790"/>
                    <a:pt x="5515" y="6790"/>
                  </a:cubicBezTo>
                  <a:cubicBezTo>
                    <a:pt x="5494" y="6790"/>
                    <a:pt x="5473" y="6793"/>
                    <a:pt x="5453" y="6799"/>
                  </a:cubicBezTo>
                  <a:cubicBezTo>
                    <a:pt x="5299" y="6870"/>
                    <a:pt x="5156" y="6918"/>
                    <a:pt x="5001" y="6965"/>
                  </a:cubicBezTo>
                  <a:cubicBezTo>
                    <a:pt x="4941" y="6977"/>
                    <a:pt x="4882" y="7037"/>
                    <a:pt x="4882" y="7096"/>
                  </a:cubicBezTo>
                  <a:lnTo>
                    <a:pt x="4703" y="8025"/>
                  </a:lnTo>
                  <a:cubicBezTo>
                    <a:pt x="4691" y="8108"/>
                    <a:pt x="4596" y="8180"/>
                    <a:pt x="4513" y="8180"/>
                  </a:cubicBezTo>
                  <a:lnTo>
                    <a:pt x="4001" y="8180"/>
                  </a:lnTo>
                  <a:cubicBezTo>
                    <a:pt x="3917" y="8180"/>
                    <a:pt x="3822" y="8120"/>
                    <a:pt x="3810" y="8025"/>
                  </a:cubicBezTo>
                  <a:lnTo>
                    <a:pt x="3632" y="7096"/>
                  </a:lnTo>
                  <a:cubicBezTo>
                    <a:pt x="3620" y="7037"/>
                    <a:pt x="3572" y="6977"/>
                    <a:pt x="3513" y="6965"/>
                  </a:cubicBezTo>
                  <a:cubicBezTo>
                    <a:pt x="3310" y="6906"/>
                    <a:pt x="3096" y="6811"/>
                    <a:pt x="2905" y="6703"/>
                  </a:cubicBezTo>
                  <a:cubicBezTo>
                    <a:pt x="2876" y="6691"/>
                    <a:pt x="2843" y="6686"/>
                    <a:pt x="2812" y="6686"/>
                  </a:cubicBezTo>
                  <a:cubicBezTo>
                    <a:pt x="2780" y="6686"/>
                    <a:pt x="2751" y="6691"/>
                    <a:pt x="2727" y="6703"/>
                  </a:cubicBezTo>
                  <a:lnTo>
                    <a:pt x="1941" y="7227"/>
                  </a:lnTo>
                  <a:cubicBezTo>
                    <a:pt x="1904" y="7249"/>
                    <a:pt x="1864" y="7260"/>
                    <a:pt x="1824" y="7260"/>
                  </a:cubicBezTo>
                  <a:cubicBezTo>
                    <a:pt x="1774" y="7260"/>
                    <a:pt x="1725" y="7243"/>
                    <a:pt x="1679" y="7203"/>
                  </a:cubicBezTo>
                  <a:lnTo>
                    <a:pt x="1322" y="6846"/>
                  </a:lnTo>
                  <a:cubicBezTo>
                    <a:pt x="1262" y="6787"/>
                    <a:pt x="1250" y="6680"/>
                    <a:pt x="1298" y="6584"/>
                  </a:cubicBezTo>
                  <a:lnTo>
                    <a:pt x="1822" y="5799"/>
                  </a:lnTo>
                  <a:cubicBezTo>
                    <a:pt x="1846" y="5739"/>
                    <a:pt x="1858" y="5679"/>
                    <a:pt x="1822" y="5620"/>
                  </a:cubicBezTo>
                  <a:cubicBezTo>
                    <a:pt x="1715" y="5429"/>
                    <a:pt x="1620" y="5215"/>
                    <a:pt x="1560" y="5013"/>
                  </a:cubicBezTo>
                  <a:cubicBezTo>
                    <a:pt x="1548" y="4953"/>
                    <a:pt x="1489" y="4894"/>
                    <a:pt x="1429" y="4894"/>
                  </a:cubicBezTo>
                  <a:lnTo>
                    <a:pt x="512" y="4715"/>
                  </a:lnTo>
                  <a:cubicBezTo>
                    <a:pt x="417" y="4703"/>
                    <a:pt x="346" y="4608"/>
                    <a:pt x="346" y="4525"/>
                  </a:cubicBezTo>
                  <a:lnTo>
                    <a:pt x="346" y="4013"/>
                  </a:lnTo>
                  <a:cubicBezTo>
                    <a:pt x="346" y="3929"/>
                    <a:pt x="405" y="3834"/>
                    <a:pt x="512" y="3822"/>
                  </a:cubicBezTo>
                  <a:lnTo>
                    <a:pt x="1429" y="3643"/>
                  </a:lnTo>
                  <a:cubicBezTo>
                    <a:pt x="1489" y="3632"/>
                    <a:pt x="1548" y="3584"/>
                    <a:pt x="1560" y="3524"/>
                  </a:cubicBezTo>
                  <a:cubicBezTo>
                    <a:pt x="1620" y="3322"/>
                    <a:pt x="1715" y="3108"/>
                    <a:pt x="1822" y="2917"/>
                  </a:cubicBezTo>
                  <a:cubicBezTo>
                    <a:pt x="1846" y="2858"/>
                    <a:pt x="1846" y="2786"/>
                    <a:pt x="1822" y="2739"/>
                  </a:cubicBezTo>
                  <a:lnTo>
                    <a:pt x="1298" y="1941"/>
                  </a:lnTo>
                  <a:cubicBezTo>
                    <a:pt x="1250" y="1869"/>
                    <a:pt x="1250" y="1762"/>
                    <a:pt x="1322" y="1691"/>
                  </a:cubicBezTo>
                  <a:lnTo>
                    <a:pt x="1679" y="1334"/>
                  </a:lnTo>
                  <a:cubicBezTo>
                    <a:pt x="1714" y="1299"/>
                    <a:pt x="1765" y="1280"/>
                    <a:pt x="1820" y="1280"/>
                  </a:cubicBezTo>
                  <a:cubicBezTo>
                    <a:pt x="1859" y="1280"/>
                    <a:pt x="1901" y="1290"/>
                    <a:pt x="1941" y="1310"/>
                  </a:cubicBezTo>
                  <a:lnTo>
                    <a:pt x="2727" y="1822"/>
                  </a:lnTo>
                  <a:cubicBezTo>
                    <a:pt x="2759" y="1841"/>
                    <a:pt x="2791" y="1853"/>
                    <a:pt x="2822" y="1853"/>
                  </a:cubicBezTo>
                  <a:cubicBezTo>
                    <a:pt x="2850" y="1853"/>
                    <a:pt x="2878" y="1844"/>
                    <a:pt x="2905" y="1822"/>
                  </a:cubicBezTo>
                  <a:cubicBezTo>
                    <a:pt x="3096" y="1727"/>
                    <a:pt x="3310" y="1631"/>
                    <a:pt x="3513" y="1572"/>
                  </a:cubicBezTo>
                  <a:cubicBezTo>
                    <a:pt x="3572" y="1560"/>
                    <a:pt x="3632" y="1500"/>
                    <a:pt x="3632" y="1441"/>
                  </a:cubicBezTo>
                  <a:lnTo>
                    <a:pt x="3810" y="512"/>
                  </a:lnTo>
                  <a:cubicBezTo>
                    <a:pt x="3822" y="429"/>
                    <a:pt x="3917" y="357"/>
                    <a:pt x="4001" y="357"/>
                  </a:cubicBezTo>
                  <a:lnTo>
                    <a:pt x="4513" y="357"/>
                  </a:lnTo>
                  <a:cubicBezTo>
                    <a:pt x="4596" y="357"/>
                    <a:pt x="4691" y="417"/>
                    <a:pt x="4703" y="512"/>
                  </a:cubicBezTo>
                  <a:lnTo>
                    <a:pt x="4882" y="1441"/>
                  </a:lnTo>
                  <a:cubicBezTo>
                    <a:pt x="4894" y="1500"/>
                    <a:pt x="4941" y="1560"/>
                    <a:pt x="5001" y="1572"/>
                  </a:cubicBezTo>
                  <a:cubicBezTo>
                    <a:pt x="5215" y="1631"/>
                    <a:pt x="5418" y="1727"/>
                    <a:pt x="5608" y="1822"/>
                  </a:cubicBezTo>
                  <a:cubicBezTo>
                    <a:pt x="5638" y="1840"/>
                    <a:pt x="5674" y="1849"/>
                    <a:pt x="5706" y="1849"/>
                  </a:cubicBezTo>
                  <a:cubicBezTo>
                    <a:pt x="5739" y="1849"/>
                    <a:pt x="5769" y="1840"/>
                    <a:pt x="5787" y="1822"/>
                  </a:cubicBezTo>
                  <a:lnTo>
                    <a:pt x="6584" y="1310"/>
                  </a:lnTo>
                  <a:cubicBezTo>
                    <a:pt x="6617" y="1288"/>
                    <a:pt x="6656" y="1277"/>
                    <a:pt x="6696" y="1277"/>
                  </a:cubicBezTo>
                  <a:cubicBezTo>
                    <a:pt x="6745" y="1277"/>
                    <a:pt x="6795" y="1294"/>
                    <a:pt x="6835" y="1334"/>
                  </a:cubicBezTo>
                  <a:lnTo>
                    <a:pt x="7192" y="1691"/>
                  </a:lnTo>
                  <a:cubicBezTo>
                    <a:pt x="7251" y="1750"/>
                    <a:pt x="7263" y="1858"/>
                    <a:pt x="7216" y="1941"/>
                  </a:cubicBezTo>
                  <a:lnTo>
                    <a:pt x="6704" y="2739"/>
                  </a:lnTo>
                  <a:cubicBezTo>
                    <a:pt x="6668" y="2798"/>
                    <a:pt x="6656" y="2858"/>
                    <a:pt x="6704" y="2917"/>
                  </a:cubicBezTo>
                  <a:cubicBezTo>
                    <a:pt x="6799" y="3108"/>
                    <a:pt x="6894" y="3322"/>
                    <a:pt x="6954" y="3524"/>
                  </a:cubicBezTo>
                  <a:cubicBezTo>
                    <a:pt x="6965" y="3584"/>
                    <a:pt x="7025" y="3643"/>
                    <a:pt x="7085" y="3643"/>
                  </a:cubicBezTo>
                  <a:lnTo>
                    <a:pt x="8013" y="3822"/>
                  </a:lnTo>
                  <a:cubicBezTo>
                    <a:pt x="8097" y="3834"/>
                    <a:pt x="8168" y="3929"/>
                    <a:pt x="8168" y="4013"/>
                  </a:cubicBezTo>
                  <a:lnTo>
                    <a:pt x="8168" y="4525"/>
                  </a:lnTo>
                  <a:cubicBezTo>
                    <a:pt x="8168" y="4608"/>
                    <a:pt x="8108" y="4703"/>
                    <a:pt x="8013" y="4715"/>
                  </a:cubicBezTo>
                  <a:lnTo>
                    <a:pt x="7085" y="4894"/>
                  </a:lnTo>
                  <a:cubicBezTo>
                    <a:pt x="7025" y="4906"/>
                    <a:pt x="6965" y="4953"/>
                    <a:pt x="6954" y="5013"/>
                  </a:cubicBezTo>
                  <a:cubicBezTo>
                    <a:pt x="6906" y="5156"/>
                    <a:pt x="6846" y="5322"/>
                    <a:pt x="6787" y="5477"/>
                  </a:cubicBezTo>
                  <a:cubicBezTo>
                    <a:pt x="6739" y="5560"/>
                    <a:pt x="6787" y="5668"/>
                    <a:pt x="6882" y="5715"/>
                  </a:cubicBezTo>
                  <a:cubicBezTo>
                    <a:pt x="6903" y="5724"/>
                    <a:pt x="6926" y="5729"/>
                    <a:pt x="6949" y="5729"/>
                  </a:cubicBezTo>
                  <a:cubicBezTo>
                    <a:pt x="7016" y="5729"/>
                    <a:pt x="7085" y="5691"/>
                    <a:pt x="7120" y="5620"/>
                  </a:cubicBezTo>
                  <a:cubicBezTo>
                    <a:pt x="7180" y="5489"/>
                    <a:pt x="7239" y="5358"/>
                    <a:pt x="7275" y="5215"/>
                  </a:cubicBezTo>
                  <a:lnTo>
                    <a:pt x="8097" y="5060"/>
                  </a:lnTo>
                  <a:cubicBezTo>
                    <a:pt x="8347" y="5013"/>
                    <a:pt x="8549" y="4775"/>
                    <a:pt x="8549" y="4525"/>
                  </a:cubicBezTo>
                  <a:lnTo>
                    <a:pt x="8549" y="4013"/>
                  </a:lnTo>
                  <a:cubicBezTo>
                    <a:pt x="8549" y="3763"/>
                    <a:pt x="8370" y="3524"/>
                    <a:pt x="8097" y="3477"/>
                  </a:cubicBezTo>
                  <a:lnTo>
                    <a:pt x="7275" y="3310"/>
                  </a:lnTo>
                  <a:cubicBezTo>
                    <a:pt x="7216" y="3155"/>
                    <a:pt x="7156" y="2977"/>
                    <a:pt x="7073" y="2822"/>
                  </a:cubicBezTo>
                  <a:lnTo>
                    <a:pt x="7537" y="2119"/>
                  </a:lnTo>
                  <a:cubicBezTo>
                    <a:pt x="7680" y="1905"/>
                    <a:pt x="7656" y="1619"/>
                    <a:pt x="7454" y="1441"/>
                  </a:cubicBezTo>
                  <a:lnTo>
                    <a:pt x="7096" y="1084"/>
                  </a:lnTo>
                  <a:cubicBezTo>
                    <a:pt x="6992" y="980"/>
                    <a:pt x="6848" y="924"/>
                    <a:pt x="6705" y="924"/>
                  </a:cubicBezTo>
                  <a:cubicBezTo>
                    <a:pt x="6603" y="924"/>
                    <a:pt x="6502" y="953"/>
                    <a:pt x="6418" y="1012"/>
                  </a:cubicBezTo>
                  <a:lnTo>
                    <a:pt x="5715" y="1465"/>
                  </a:lnTo>
                  <a:cubicBezTo>
                    <a:pt x="5549" y="1381"/>
                    <a:pt x="5394" y="1322"/>
                    <a:pt x="5227" y="1262"/>
                  </a:cubicBezTo>
                  <a:lnTo>
                    <a:pt x="5060" y="441"/>
                  </a:lnTo>
                  <a:cubicBezTo>
                    <a:pt x="5013" y="191"/>
                    <a:pt x="4775" y="0"/>
                    <a:pt x="45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7">
              <a:extLst>
                <a:ext uri="{FF2B5EF4-FFF2-40B4-BE49-F238E27FC236}">
                  <a16:creationId xmlns:a16="http://schemas.microsoft.com/office/drawing/2014/main" id="{2F779D09-36F5-45E1-D28F-BCDAC20995B5}"/>
                </a:ext>
              </a:extLst>
            </p:cNvPr>
            <p:cNvSpPr/>
            <p:nvPr/>
          </p:nvSpPr>
          <p:spPr>
            <a:xfrm>
              <a:off x="3184798" y="3878883"/>
              <a:ext cx="109550" cy="94018"/>
            </a:xfrm>
            <a:custGeom>
              <a:avLst/>
              <a:gdLst/>
              <a:ahLst/>
              <a:cxnLst/>
              <a:rect l="l" t="t" r="r" b="b"/>
              <a:pathLst>
                <a:path w="3442" h="2954" extrusionOk="0">
                  <a:moveTo>
                    <a:pt x="1465" y="1"/>
                  </a:moveTo>
                  <a:cubicBezTo>
                    <a:pt x="941" y="1"/>
                    <a:pt x="453" y="191"/>
                    <a:pt x="72" y="561"/>
                  </a:cubicBezTo>
                  <a:cubicBezTo>
                    <a:pt x="0" y="632"/>
                    <a:pt x="0" y="739"/>
                    <a:pt x="72" y="811"/>
                  </a:cubicBezTo>
                  <a:cubicBezTo>
                    <a:pt x="113" y="852"/>
                    <a:pt x="158" y="873"/>
                    <a:pt x="203" y="873"/>
                  </a:cubicBezTo>
                  <a:cubicBezTo>
                    <a:pt x="247" y="873"/>
                    <a:pt x="292" y="852"/>
                    <a:pt x="334" y="811"/>
                  </a:cubicBezTo>
                  <a:cubicBezTo>
                    <a:pt x="631" y="513"/>
                    <a:pt x="1024" y="358"/>
                    <a:pt x="1465" y="358"/>
                  </a:cubicBezTo>
                  <a:cubicBezTo>
                    <a:pt x="2358" y="358"/>
                    <a:pt x="3084" y="1084"/>
                    <a:pt x="3084" y="1977"/>
                  </a:cubicBezTo>
                  <a:cubicBezTo>
                    <a:pt x="3084" y="2227"/>
                    <a:pt x="3024" y="2477"/>
                    <a:pt x="2905" y="2716"/>
                  </a:cubicBezTo>
                  <a:cubicBezTo>
                    <a:pt x="2846" y="2799"/>
                    <a:pt x="2894" y="2894"/>
                    <a:pt x="2977" y="2942"/>
                  </a:cubicBezTo>
                  <a:cubicBezTo>
                    <a:pt x="3013" y="2954"/>
                    <a:pt x="3036" y="2954"/>
                    <a:pt x="3048" y="2954"/>
                  </a:cubicBezTo>
                  <a:cubicBezTo>
                    <a:pt x="3108" y="2954"/>
                    <a:pt x="3167" y="2930"/>
                    <a:pt x="3215" y="2870"/>
                  </a:cubicBezTo>
                  <a:cubicBezTo>
                    <a:pt x="3370" y="2585"/>
                    <a:pt x="3441" y="2287"/>
                    <a:pt x="3441" y="1977"/>
                  </a:cubicBezTo>
                  <a:cubicBezTo>
                    <a:pt x="3441" y="894"/>
                    <a:pt x="2560" y="1"/>
                    <a:pt x="14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7">
              <a:extLst>
                <a:ext uri="{FF2B5EF4-FFF2-40B4-BE49-F238E27FC236}">
                  <a16:creationId xmlns:a16="http://schemas.microsoft.com/office/drawing/2014/main" id="{76888E09-6AA2-B680-A137-5F8FA665497C}"/>
                </a:ext>
              </a:extLst>
            </p:cNvPr>
            <p:cNvSpPr/>
            <p:nvPr/>
          </p:nvSpPr>
          <p:spPr>
            <a:xfrm>
              <a:off x="3168120" y="3917331"/>
              <a:ext cx="102707" cy="87016"/>
            </a:xfrm>
            <a:custGeom>
              <a:avLst/>
              <a:gdLst/>
              <a:ahLst/>
              <a:cxnLst/>
              <a:rect l="l" t="t" r="r" b="b"/>
              <a:pathLst>
                <a:path w="3227" h="2734" extrusionOk="0">
                  <a:moveTo>
                    <a:pt x="277" y="0"/>
                  </a:moveTo>
                  <a:cubicBezTo>
                    <a:pt x="203" y="0"/>
                    <a:pt x="136" y="38"/>
                    <a:pt x="108" y="115"/>
                  </a:cubicBezTo>
                  <a:cubicBezTo>
                    <a:pt x="36" y="317"/>
                    <a:pt x="0" y="531"/>
                    <a:pt x="0" y="758"/>
                  </a:cubicBezTo>
                  <a:cubicBezTo>
                    <a:pt x="0" y="1841"/>
                    <a:pt x="881" y="2734"/>
                    <a:pt x="1977" y="2734"/>
                  </a:cubicBezTo>
                  <a:cubicBezTo>
                    <a:pt x="2394" y="2734"/>
                    <a:pt x="2798" y="2603"/>
                    <a:pt x="3144" y="2365"/>
                  </a:cubicBezTo>
                  <a:cubicBezTo>
                    <a:pt x="3215" y="2305"/>
                    <a:pt x="3227" y="2198"/>
                    <a:pt x="3191" y="2127"/>
                  </a:cubicBezTo>
                  <a:cubicBezTo>
                    <a:pt x="3162" y="2075"/>
                    <a:pt x="3106" y="2051"/>
                    <a:pt x="3050" y="2051"/>
                  </a:cubicBezTo>
                  <a:cubicBezTo>
                    <a:pt x="3015" y="2051"/>
                    <a:pt x="2981" y="2061"/>
                    <a:pt x="2953" y="2079"/>
                  </a:cubicBezTo>
                  <a:cubicBezTo>
                    <a:pt x="2667" y="2282"/>
                    <a:pt x="2334" y="2389"/>
                    <a:pt x="2001" y="2389"/>
                  </a:cubicBezTo>
                  <a:cubicBezTo>
                    <a:pt x="1108" y="2389"/>
                    <a:pt x="370" y="1662"/>
                    <a:pt x="370" y="769"/>
                  </a:cubicBezTo>
                  <a:cubicBezTo>
                    <a:pt x="370" y="591"/>
                    <a:pt x="405" y="412"/>
                    <a:pt x="465" y="246"/>
                  </a:cubicBezTo>
                  <a:cubicBezTo>
                    <a:pt x="465" y="138"/>
                    <a:pt x="417" y="43"/>
                    <a:pt x="334" y="7"/>
                  </a:cubicBezTo>
                  <a:cubicBezTo>
                    <a:pt x="315" y="3"/>
                    <a:pt x="296" y="0"/>
                    <a:pt x="2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7">
              <a:extLst>
                <a:ext uri="{FF2B5EF4-FFF2-40B4-BE49-F238E27FC236}">
                  <a16:creationId xmlns:a16="http://schemas.microsoft.com/office/drawing/2014/main" id="{B6C62059-D91A-7D72-D14B-51752EC0E517}"/>
                </a:ext>
              </a:extLst>
            </p:cNvPr>
            <p:cNvSpPr/>
            <p:nvPr/>
          </p:nvSpPr>
          <p:spPr>
            <a:xfrm>
              <a:off x="3264749" y="3976275"/>
              <a:ext cx="183836" cy="183836"/>
            </a:xfrm>
            <a:custGeom>
              <a:avLst/>
              <a:gdLst/>
              <a:ahLst/>
              <a:cxnLst/>
              <a:rect l="l" t="t" r="r" b="b"/>
              <a:pathLst>
                <a:path w="5776" h="5776" extrusionOk="0">
                  <a:moveTo>
                    <a:pt x="2739" y="1"/>
                  </a:moveTo>
                  <a:cubicBezTo>
                    <a:pt x="2548" y="1"/>
                    <a:pt x="2370" y="156"/>
                    <a:pt x="2322" y="346"/>
                  </a:cubicBezTo>
                  <a:lnTo>
                    <a:pt x="2215" y="846"/>
                  </a:lnTo>
                  <a:cubicBezTo>
                    <a:pt x="2132" y="882"/>
                    <a:pt x="2036" y="930"/>
                    <a:pt x="1953" y="953"/>
                  </a:cubicBezTo>
                  <a:lnTo>
                    <a:pt x="1525" y="668"/>
                  </a:lnTo>
                  <a:cubicBezTo>
                    <a:pt x="1454" y="627"/>
                    <a:pt x="1372" y="606"/>
                    <a:pt x="1291" y="606"/>
                  </a:cubicBezTo>
                  <a:cubicBezTo>
                    <a:pt x="1181" y="606"/>
                    <a:pt x="1071" y="645"/>
                    <a:pt x="989" y="727"/>
                  </a:cubicBezTo>
                  <a:lnTo>
                    <a:pt x="751" y="965"/>
                  </a:lnTo>
                  <a:cubicBezTo>
                    <a:pt x="620" y="1108"/>
                    <a:pt x="584" y="1322"/>
                    <a:pt x="691" y="1501"/>
                  </a:cubicBezTo>
                  <a:lnTo>
                    <a:pt x="977" y="1942"/>
                  </a:lnTo>
                  <a:cubicBezTo>
                    <a:pt x="917" y="2061"/>
                    <a:pt x="870" y="2180"/>
                    <a:pt x="822" y="2311"/>
                  </a:cubicBezTo>
                  <a:cubicBezTo>
                    <a:pt x="786" y="2394"/>
                    <a:pt x="858" y="2501"/>
                    <a:pt x="941" y="2537"/>
                  </a:cubicBezTo>
                  <a:cubicBezTo>
                    <a:pt x="954" y="2541"/>
                    <a:pt x="967" y="2542"/>
                    <a:pt x="980" y="2542"/>
                  </a:cubicBezTo>
                  <a:cubicBezTo>
                    <a:pt x="1055" y="2542"/>
                    <a:pt x="1137" y="2489"/>
                    <a:pt x="1167" y="2418"/>
                  </a:cubicBezTo>
                  <a:cubicBezTo>
                    <a:pt x="1203" y="2275"/>
                    <a:pt x="1251" y="2144"/>
                    <a:pt x="1322" y="2025"/>
                  </a:cubicBezTo>
                  <a:cubicBezTo>
                    <a:pt x="1358" y="1965"/>
                    <a:pt x="1358" y="1894"/>
                    <a:pt x="1322" y="1846"/>
                  </a:cubicBezTo>
                  <a:lnTo>
                    <a:pt x="989" y="1322"/>
                  </a:lnTo>
                  <a:cubicBezTo>
                    <a:pt x="977" y="1299"/>
                    <a:pt x="977" y="1263"/>
                    <a:pt x="1001" y="1239"/>
                  </a:cubicBezTo>
                  <a:lnTo>
                    <a:pt x="1239" y="1001"/>
                  </a:lnTo>
                  <a:cubicBezTo>
                    <a:pt x="1258" y="981"/>
                    <a:pt x="1274" y="973"/>
                    <a:pt x="1291" y="973"/>
                  </a:cubicBezTo>
                  <a:cubicBezTo>
                    <a:pt x="1304" y="973"/>
                    <a:pt x="1318" y="978"/>
                    <a:pt x="1334" y="989"/>
                  </a:cubicBezTo>
                  <a:lnTo>
                    <a:pt x="1846" y="1322"/>
                  </a:lnTo>
                  <a:cubicBezTo>
                    <a:pt x="1878" y="1342"/>
                    <a:pt x="1910" y="1354"/>
                    <a:pt x="1942" y="1354"/>
                  </a:cubicBezTo>
                  <a:cubicBezTo>
                    <a:pt x="1969" y="1354"/>
                    <a:pt x="1997" y="1345"/>
                    <a:pt x="2025" y="1322"/>
                  </a:cubicBezTo>
                  <a:cubicBezTo>
                    <a:pt x="2144" y="1251"/>
                    <a:pt x="2287" y="1203"/>
                    <a:pt x="2417" y="1156"/>
                  </a:cubicBezTo>
                  <a:cubicBezTo>
                    <a:pt x="2477" y="1144"/>
                    <a:pt x="2537" y="1084"/>
                    <a:pt x="2537" y="1025"/>
                  </a:cubicBezTo>
                  <a:lnTo>
                    <a:pt x="2656" y="418"/>
                  </a:lnTo>
                  <a:cubicBezTo>
                    <a:pt x="2656" y="382"/>
                    <a:pt x="2679" y="358"/>
                    <a:pt x="2727" y="358"/>
                  </a:cubicBezTo>
                  <a:lnTo>
                    <a:pt x="3060" y="358"/>
                  </a:lnTo>
                  <a:cubicBezTo>
                    <a:pt x="3084" y="358"/>
                    <a:pt x="3120" y="394"/>
                    <a:pt x="3132" y="418"/>
                  </a:cubicBezTo>
                  <a:lnTo>
                    <a:pt x="3251" y="1025"/>
                  </a:lnTo>
                  <a:cubicBezTo>
                    <a:pt x="3263" y="1084"/>
                    <a:pt x="3310" y="1144"/>
                    <a:pt x="3370" y="1156"/>
                  </a:cubicBezTo>
                  <a:cubicBezTo>
                    <a:pt x="3501" y="1203"/>
                    <a:pt x="3632" y="1251"/>
                    <a:pt x="3751" y="1322"/>
                  </a:cubicBezTo>
                  <a:cubicBezTo>
                    <a:pt x="3781" y="1340"/>
                    <a:pt x="3816" y="1349"/>
                    <a:pt x="3849" y="1349"/>
                  </a:cubicBezTo>
                  <a:cubicBezTo>
                    <a:pt x="3882" y="1349"/>
                    <a:pt x="3912" y="1340"/>
                    <a:pt x="3930" y="1322"/>
                  </a:cubicBezTo>
                  <a:lnTo>
                    <a:pt x="4453" y="989"/>
                  </a:lnTo>
                  <a:cubicBezTo>
                    <a:pt x="4469" y="978"/>
                    <a:pt x="4483" y="973"/>
                    <a:pt x="4497" y="973"/>
                  </a:cubicBezTo>
                  <a:cubicBezTo>
                    <a:pt x="4513" y="973"/>
                    <a:pt x="4529" y="981"/>
                    <a:pt x="4549" y="1001"/>
                  </a:cubicBezTo>
                  <a:lnTo>
                    <a:pt x="4787" y="1239"/>
                  </a:lnTo>
                  <a:cubicBezTo>
                    <a:pt x="4811" y="1263"/>
                    <a:pt x="4811" y="1299"/>
                    <a:pt x="4799" y="1322"/>
                  </a:cubicBezTo>
                  <a:lnTo>
                    <a:pt x="4453" y="1846"/>
                  </a:lnTo>
                  <a:cubicBezTo>
                    <a:pt x="4430" y="1906"/>
                    <a:pt x="4406" y="1965"/>
                    <a:pt x="4453" y="2025"/>
                  </a:cubicBezTo>
                  <a:cubicBezTo>
                    <a:pt x="4525" y="2144"/>
                    <a:pt x="4573" y="2275"/>
                    <a:pt x="4620" y="2418"/>
                  </a:cubicBezTo>
                  <a:cubicBezTo>
                    <a:pt x="4632" y="2477"/>
                    <a:pt x="4692" y="2537"/>
                    <a:pt x="4751" y="2537"/>
                  </a:cubicBezTo>
                  <a:lnTo>
                    <a:pt x="5358" y="2656"/>
                  </a:lnTo>
                  <a:cubicBezTo>
                    <a:pt x="5394" y="2656"/>
                    <a:pt x="5418" y="2680"/>
                    <a:pt x="5418" y="2727"/>
                  </a:cubicBezTo>
                  <a:lnTo>
                    <a:pt x="5418" y="3049"/>
                  </a:lnTo>
                  <a:cubicBezTo>
                    <a:pt x="5418" y="3085"/>
                    <a:pt x="5394" y="3108"/>
                    <a:pt x="5358" y="3132"/>
                  </a:cubicBezTo>
                  <a:lnTo>
                    <a:pt x="4751" y="3251"/>
                  </a:lnTo>
                  <a:cubicBezTo>
                    <a:pt x="4692" y="3263"/>
                    <a:pt x="4632" y="3311"/>
                    <a:pt x="4620" y="3370"/>
                  </a:cubicBezTo>
                  <a:cubicBezTo>
                    <a:pt x="4573" y="3501"/>
                    <a:pt x="4525" y="3632"/>
                    <a:pt x="4453" y="3751"/>
                  </a:cubicBezTo>
                  <a:cubicBezTo>
                    <a:pt x="4430" y="3811"/>
                    <a:pt x="4430" y="3882"/>
                    <a:pt x="4453" y="3930"/>
                  </a:cubicBezTo>
                  <a:lnTo>
                    <a:pt x="4799" y="4454"/>
                  </a:lnTo>
                  <a:cubicBezTo>
                    <a:pt x="4811" y="4478"/>
                    <a:pt x="4811" y="4513"/>
                    <a:pt x="4787" y="4537"/>
                  </a:cubicBezTo>
                  <a:lnTo>
                    <a:pt x="4549" y="4775"/>
                  </a:lnTo>
                  <a:cubicBezTo>
                    <a:pt x="4526" y="4798"/>
                    <a:pt x="4508" y="4806"/>
                    <a:pt x="4489" y="4806"/>
                  </a:cubicBezTo>
                  <a:cubicBezTo>
                    <a:pt x="4478" y="4806"/>
                    <a:pt x="4467" y="4803"/>
                    <a:pt x="4453" y="4799"/>
                  </a:cubicBezTo>
                  <a:lnTo>
                    <a:pt x="3930" y="4454"/>
                  </a:lnTo>
                  <a:cubicBezTo>
                    <a:pt x="3898" y="4435"/>
                    <a:pt x="3866" y="4422"/>
                    <a:pt x="3834" y="4422"/>
                  </a:cubicBezTo>
                  <a:cubicBezTo>
                    <a:pt x="3806" y="4422"/>
                    <a:pt x="3779" y="4432"/>
                    <a:pt x="3751" y="4454"/>
                  </a:cubicBezTo>
                  <a:cubicBezTo>
                    <a:pt x="3632" y="4525"/>
                    <a:pt x="3501" y="4573"/>
                    <a:pt x="3370" y="4621"/>
                  </a:cubicBezTo>
                  <a:cubicBezTo>
                    <a:pt x="3310" y="4632"/>
                    <a:pt x="3251" y="4692"/>
                    <a:pt x="3251" y="4751"/>
                  </a:cubicBezTo>
                  <a:lnTo>
                    <a:pt x="3132" y="5359"/>
                  </a:lnTo>
                  <a:cubicBezTo>
                    <a:pt x="3132" y="5394"/>
                    <a:pt x="3096" y="5418"/>
                    <a:pt x="3060" y="5418"/>
                  </a:cubicBezTo>
                  <a:lnTo>
                    <a:pt x="2727" y="5418"/>
                  </a:lnTo>
                  <a:cubicBezTo>
                    <a:pt x="2703" y="5418"/>
                    <a:pt x="2668" y="5394"/>
                    <a:pt x="2656" y="5359"/>
                  </a:cubicBezTo>
                  <a:lnTo>
                    <a:pt x="2537" y="4751"/>
                  </a:lnTo>
                  <a:cubicBezTo>
                    <a:pt x="2525" y="4692"/>
                    <a:pt x="2477" y="4632"/>
                    <a:pt x="2417" y="4621"/>
                  </a:cubicBezTo>
                  <a:cubicBezTo>
                    <a:pt x="2287" y="4573"/>
                    <a:pt x="2144" y="4525"/>
                    <a:pt x="2025" y="4454"/>
                  </a:cubicBezTo>
                  <a:cubicBezTo>
                    <a:pt x="1995" y="4436"/>
                    <a:pt x="1962" y="4427"/>
                    <a:pt x="1931" y="4427"/>
                  </a:cubicBezTo>
                  <a:cubicBezTo>
                    <a:pt x="1900" y="4427"/>
                    <a:pt x="1870" y="4436"/>
                    <a:pt x="1846" y="4454"/>
                  </a:cubicBezTo>
                  <a:lnTo>
                    <a:pt x="1334" y="4799"/>
                  </a:lnTo>
                  <a:cubicBezTo>
                    <a:pt x="1321" y="4803"/>
                    <a:pt x="1309" y="4806"/>
                    <a:pt x="1298" y="4806"/>
                  </a:cubicBezTo>
                  <a:cubicBezTo>
                    <a:pt x="1279" y="4806"/>
                    <a:pt x="1261" y="4798"/>
                    <a:pt x="1239" y="4775"/>
                  </a:cubicBezTo>
                  <a:lnTo>
                    <a:pt x="1001" y="4537"/>
                  </a:lnTo>
                  <a:cubicBezTo>
                    <a:pt x="977" y="4513"/>
                    <a:pt x="977" y="4478"/>
                    <a:pt x="989" y="4454"/>
                  </a:cubicBezTo>
                  <a:lnTo>
                    <a:pt x="1322" y="3930"/>
                  </a:lnTo>
                  <a:cubicBezTo>
                    <a:pt x="1358" y="3870"/>
                    <a:pt x="1370" y="3811"/>
                    <a:pt x="1322" y="3751"/>
                  </a:cubicBezTo>
                  <a:cubicBezTo>
                    <a:pt x="1251" y="3632"/>
                    <a:pt x="1215" y="3501"/>
                    <a:pt x="1167" y="3370"/>
                  </a:cubicBezTo>
                  <a:cubicBezTo>
                    <a:pt x="1144" y="3311"/>
                    <a:pt x="1084" y="3251"/>
                    <a:pt x="1024" y="3251"/>
                  </a:cubicBezTo>
                  <a:lnTo>
                    <a:pt x="417" y="3132"/>
                  </a:lnTo>
                  <a:cubicBezTo>
                    <a:pt x="393" y="3132"/>
                    <a:pt x="358" y="3097"/>
                    <a:pt x="358" y="3049"/>
                  </a:cubicBezTo>
                  <a:lnTo>
                    <a:pt x="358" y="2727"/>
                  </a:lnTo>
                  <a:cubicBezTo>
                    <a:pt x="358" y="2692"/>
                    <a:pt x="393" y="2668"/>
                    <a:pt x="417" y="2656"/>
                  </a:cubicBezTo>
                  <a:lnTo>
                    <a:pt x="465" y="2632"/>
                  </a:lnTo>
                  <a:cubicBezTo>
                    <a:pt x="548" y="2620"/>
                    <a:pt x="632" y="2525"/>
                    <a:pt x="596" y="2430"/>
                  </a:cubicBezTo>
                  <a:cubicBezTo>
                    <a:pt x="586" y="2352"/>
                    <a:pt x="520" y="2289"/>
                    <a:pt x="444" y="2289"/>
                  </a:cubicBezTo>
                  <a:cubicBezTo>
                    <a:pt x="428" y="2289"/>
                    <a:pt x="410" y="2292"/>
                    <a:pt x="393" y="2299"/>
                  </a:cubicBezTo>
                  <a:lnTo>
                    <a:pt x="346" y="2311"/>
                  </a:lnTo>
                  <a:cubicBezTo>
                    <a:pt x="155" y="2358"/>
                    <a:pt x="1" y="2513"/>
                    <a:pt x="1" y="2727"/>
                  </a:cubicBezTo>
                  <a:lnTo>
                    <a:pt x="1" y="3049"/>
                  </a:lnTo>
                  <a:cubicBezTo>
                    <a:pt x="1" y="3251"/>
                    <a:pt x="155" y="3430"/>
                    <a:pt x="346" y="3466"/>
                  </a:cubicBezTo>
                  <a:lnTo>
                    <a:pt x="846" y="3573"/>
                  </a:lnTo>
                  <a:cubicBezTo>
                    <a:pt x="882" y="3668"/>
                    <a:pt x="929" y="3751"/>
                    <a:pt x="953" y="3847"/>
                  </a:cubicBezTo>
                  <a:lnTo>
                    <a:pt x="679" y="4275"/>
                  </a:lnTo>
                  <a:cubicBezTo>
                    <a:pt x="572" y="4442"/>
                    <a:pt x="584" y="4656"/>
                    <a:pt x="727" y="4811"/>
                  </a:cubicBezTo>
                  <a:lnTo>
                    <a:pt x="977" y="5049"/>
                  </a:lnTo>
                  <a:cubicBezTo>
                    <a:pt x="1055" y="5127"/>
                    <a:pt x="1163" y="5172"/>
                    <a:pt x="1278" y="5172"/>
                  </a:cubicBezTo>
                  <a:cubicBezTo>
                    <a:pt x="1356" y="5172"/>
                    <a:pt x="1436" y="5152"/>
                    <a:pt x="1513" y="5109"/>
                  </a:cubicBezTo>
                  <a:lnTo>
                    <a:pt x="1941" y="4823"/>
                  </a:lnTo>
                  <a:cubicBezTo>
                    <a:pt x="2025" y="4871"/>
                    <a:pt x="2120" y="4894"/>
                    <a:pt x="2203" y="4930"/>
                  </a:cubicBezTo>
                  <a:lnTo>
                    <a:pt x="2310" y="5430"/>
                  </a:lnTo>
                  <a:cubicBezTo>
                    <a:pt x="2358" y="5633"/>
                    <a:pt x="2513" y="5775"/>
                    <a:pt x="2727" y="5775"/>
                  </a:cubicBezTo>
                  <a:lnTo>
                    <a:pt x="3060" y="5775"/>
                  </a:lnTo>
                  <a:cubicBezTo>
                    <a:pt x="3251" y="5775"/>
                    <a:pt x="3430" y="5633"/>
                    <a:pt x="3465" y="5430"/>
                  </a:cubicBezTo>
                  <a:lnTo>
                    <a:pt x="3572" y="4930"/>
                  </a:lnTo>
                  <a:cubicBezTo>
                    <a:pt x="3668" y="4894"/>
                    <a:pt x="3751" y="4859"/>
                    <a:pt x="3846" y="4823"/>
                  </a:cubicBezTo>
                  <a:lnTo>
                    <a:pt x="4275" y="5109"/>
                  </a:lnTo>
                  <a:cubicBezTo>
                    <a:pt x="4344" y="5153"/>
                    <a:pt x="4422" y="5175"/>
                    <a:pt x="4500" y="5175"/>
                  </a:cubicBezTo>
                  <a:cubicBezTo>
                    <a:pt x="4610" y="5175"/>
                    <a:pt x="4720" y="5132"/>
                    <a:pt x="4811" y="5049"/>
                  </a:cubicBezTo>
                  <a:lnTo>
                    <a:pt x="5049" y="4811"/>
                  </a:lnTo>
                  <a:cubicBezTo>
                    <a:pt x="5180" y="4680"/>
                    <a:pt x="5215" y="4454"/>
                    <a:pt x="5108" y="4275"/>
                  </a:cubicBezTo>
                  <a:lnTo>
                    <a:pt x="4823" y="3847"/>
                  </a:lnTo>
                  <a:cubicBezTo>
                    <a:pt x="4870" y="3751"/>
                    <a:pt x="4894" y="3668"/>
                    <a:pt x="4930" y="3573"/>
                  </a:cubicBezTo>
                  <a:lnTo>
                    <a:pt x="5442" y="3466"/>
                  </a:lnTo>
                  <a:cubicBezTo>
                    <a:pt x="5632" y="3430"/>
                    <a:pt x="5775" y="3263"/>
                    <a:pt x="5775" y="3049"/>
                  </a:cubicBezTo>
                  <a:lnTo>
                    <a:pt x="5775" y="2727"/>
                  </a:lnTo>
                  <a:cubicBezTo>
                    <a:pt x="5775" y="2513"/>
                    <a:pt x="5644" y="2358"/>
                    <a:pt x="5454" y="2311"/>
                  </a:cubicBezTo>
                  <a:lnTo>
                    <a:pt x="4942" y="2204"/>
                  </a:lnTo>
                  <a:cubicBezTo>
                    <a:pt x="4918" y="2120"/>
                    <a:pt x="4870" y="2025"/>
                    <a:pt x="4846" y="1942"/>
                  </a:cubicBezTo>
                  <a:lnTo>
                    <a:pt x="5120" y="1501"/>
                  </a:lnTo>
                  <a:cubicBezTo>
                    <a:pt x="5227" y="1346"/>
                    <a:pt x="5215" y="1120"/>
                    <a:pt x="5061" y="965"/>
                  </a:cubicBezTo>
                  <a:lnTo>
                    <a:pt x="4823" y="727"/>
                  </a:lnTo>
                  <a:cubicBezTo>
                    <a:pt x="4745" y="650"/>
                    <a:pt x="4634" y="610"/>
                    <a:pt x="4520" y="610"/>
                  </a:cubicBezTo>
                  <a:cubicBezTo>
                    <a:pt x="4441" y="610"/>
                    <a:pt x="4360" y="629"/>
                    <a:pt x="4287" y="668"/>
                  </a:cubicBezTo>
                  <a:lnTo>
                    <a:pt x="3858" y="953"/>
                  </a:lnTo>
                  <a:cubicBezTo>
                    <a:pt x="3763" y="906"/>
                    <a:pt x="3680" y="882"/>
                    <a:pt x="3596" y="846"/>
                  </a:cubicBezTo>
                  <a:lnTo>
                    <a:pt x="3489" y="346"/>
                  </a:lnTo>
                  <a:cubicBezTo>
                    <a:pt x="3441" y="156"/>
                    <a:pt x="3275" y="1"/>
                    <a:pt x="3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7">
              <a:extLst>
                <a:ext uri="{FF2B5EF4-FFF2-40B4-BE49-F238E27FC236}">
                  <a16:creationId xmlns:a16="http://schemas.microsoft.com/office/drawing/2014/main" id="{002F367A-78AC-6B21-0BCE-5E647DA16969}"/>
                </a:ext>
              </a:extLst>
            </p:cNvPr>
            <p:cNvSpPr/>
            <p:nvPr/>
          </p:nvSpPr>
          <p:spPr>
            <a:xfrm>
              <a:off x="3326526" y="4036907"/>
              <a:ext cx="62541" cy="62573"/>
            </a:xfrm>
            <a:custGeom>
              <a:avLst/>
              <a:gdLst/>
              <a:ahLst/>
              <a:cxnLst/>
              <a:rect l="l" t="t" r="r" b="b"/>
              <a:pathLst>
                <a:path w="1965" h="1966" extrusionOk="0">
                  <a:moveTo>
                    <a:pt x="977" y="1"/>
                  </a:moveTo>
                  <a:cubicBezTo>
                    <a:pt x="441" y="1"/>
                    <a:pt x="0" y="453"/>
                    <a:pt x="0" y="989"/>
                  </a:cubicBezTo>
                  <a:cubicBezTo>
                    <a:pt x="0" y="1525"/>
                    <a:pt x="441" y="1965"/>
                    <a:pt x="977" y="1965"/>
                  </a:cubicBezTo>
                  <a:cubicBezTo>
                    <a:pt x="1203" y="1965"/>
                    <a:pt x="1417" y="1894"/>
                    <a:pt x="1572" y="1763"/>
                  </a:cubicBezTo>
                  <a:cubicBezTo>
                    <a:pt x="1655" y="1703"/>
                    <a:pt x="1667" y="1596"/>
                    <a:pt x="1608" y="1501"/>
                  </a:cubicBezTo>
                  <a:cubicBezTo>
                    <a:pt x="1574" y="1461"/>
                    <a:pt x="1525" y="1439"/>
                    <a:pt x="1473" y="1439"/>
                  </a:cubicBezTo>
                  <a:cubicBezTo>
                    <a:pt x="1434" y="1439"/>
                    <a:pt x="1394" y="1452"/>
                    <a:pt x="1358" y="1477"/>
                  </a:cubicBezTo>
                  <a:cubicBezTo>
                    <a:pt x="1250" y="1561"/>
                    <a:pt x="1119" y="1608"/>
                    <a:pt x="965" y="1608"/>
                  </a:cubicBezTo>
                  <a:cubicBezTo>
                    <a:pt x="619" y="1608"/>
                    <a:pt x="346" y="1322"/>
                    <a:pt x="346" y="977"/>
                  </a:cubicBezTo>
                  <a:cubicBezTo>
                    <a:pt x="346" y="644"/>
                    <a:pt x="619" y="358"/>
                    <a:pt x="977" y="358"/>
                  </a:cubicBezTo>
                  <a:cubicBezTo>
                    <a:pt x="1322" y="358"/>
                    <a:pt x="1608" y="644"/>
                    <a:pt x="1608" y="989"/>
                  </a:cubicBezTo>
                  <a:cubicBezTo>
                    <a:pt x="1608" y="1084"/>
                    <a:pt x="1679" y="1168"/>
                    <a:pt x="1786" y="1168"/>
                  </a:cubicBezTo>
                  <a:cubicBezTo>
                    <a:pt x="1893" y="1168"/>
                    <a:pt x="1965" y="1084"/>
                    <a:pt x="1965" y="989"/>
                  </a:cubicBezTo>
                  <a:cubicBezTo>
                    <a:pt x="1965" y="453"/>
                    <a:pt x="1512" y="1"/>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27">
              <a:extLst>
                <a:ext uri="{FF2B5EF4-FFF2-40B4-BE49-F238E27FC236}">
                  <a16:creationId xmlns:a16="http://schemas.microsoft.com/office/drawing/2014/main" id="{F582589F-FA3B-7614-DB97-CF2967421A7F}"/>
                </a:ext>
              </a:extLst>
            </p:cNvPr>
            <p:cNvSpPr/>
            <p:nvPr/>
          </p:nvSpPr>
          <p:spPr>
            <a:xfrm>
              <a:off x="3196542" y="3907687"/>
              <a:ext cx="68238" cy="68238"/>
            </a:xfrm>
            <a:custGeom>
              <a:avLst/>
              <a:gdLst/>
              <a:ahLst/>
              <a:cxnLst/>
              <a:rect l="l" t="t" r="r" b="b"/>
              <a:pathLst>
                <a:path w="2144" h="2144" extrusionOk="0">
                  <a:moveTo>
                    <a:pt x="1072" y="358"/>
                  </a:moveTo>
                  <a:cubicBezTo>
                    <a:pt x="1477" y="358"/>
                    <a:pt x="1786" y="680"/>
                    <a:pt x="1786" y="1072"/>
                  </a:cubicBezTo>
                  <a:cubicBezTo>
                    <a:pt x="1786" y="1477"/>
                    <a:pt x="1465" y="1787"/>
                    <a:pt x="1072" y="1787"/>
                  </a:cubicBezTo>
                  <a:cubicBezTo>
                    <a:pt x="691" y="1787"/>
                    <a:pt x="358" y="1453"/>
                    <a:pt x="358" y="1072"/>
                  </a:cubicBezTo>
                  <a:cubicBezTo>
                    <a:pt x="358" y="668"/>
                    <a:pt x="691" y="358"/>
                    <a:pt x="1072" y="358"/>
                  </a:cubicBezTo>
                  <a:close/>
                  <a:moveTo>
                    <a:pt x="1072" y="1"/>
                  </a:moveTo>
                  <a:cubicBezTo>
                    <a:pt x="477" y="1"/>
                    <a:pt x="0" y="477"/>
                    <a:pt x="0" y="1072"/>
                  </a:cubicBezTo>
                  <a:cubicBezTo>
                    <a:pt x="0" y="1668"/>
                    <a:pt x="477" y="2144"/>
                    <a:pt x="1072" y="2144"/>
                  </a:cubicBezTo>
                  <a:cubicBezTo>
                    <a:pt x="1667" y="2144"/>
                    <a:pt x="2144" y="1656"/>
                    <a:pt x="2144" y="1072"/>
                  </a:cubicBezTo>
                  <a:cubicBezTo>
                    <a:pt x="2144" y="477"/>
                    <a:pt x="1667"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 name="Google Shape;498;p27">
            <a:extLst>
              <a:ext uri="{FF2B5EF4-FFF2-40B4-BE49-F238E27FC236}">
                <a16:creationId xmlns:a16="http://schemas.microsoft.com/office/drawing/2014/main" id="{310709CE-1B38-BB08-AA24-33299D9ACEC0}"/>
              </a:ext>
            </a:extLst>
          </p:cNvPr>
          <p:cNvGrpSpPr/>
          <p:nvPr/>
        </p:nvGrpSpPr>
        <p:grpSpPr>
          <a:xfrm>
            <a:off x="6789168" y="1684647"/>
            <a:ext cx="583817" cy="580314"/>
            <a:chOff x="3541011" y="3367320"/>
            <a:chExt cx="348257" cy="346188"/>
          </a:xfrm>
        </p:grpSpPr>
        <p:sp>
          <p:nvSpPr>
            <p:cNvPr id="499" name="Google Shape;499;p27">
              <a:extLst>
                <a:ext uri="{FF2B5EF4-FFF2-40B4-BE49-F238E27FC236}">
                  <a16:creationId xmlns:a16="http://schemas.microsoft.com/office/drawing/2014/main" id="{00EC8E9F-4F8C-D184-1C15-ECB18331E90E}"/>
                </a:ext>
              </a:extLst>
            </p:cNvPr>
            <p:cNvSpPr/>
            <p:nvPr/>
          </p:nvSpPr>
          <p:spPr>
            <a:xfrm>
              <a:off x="3541011" y="3367320"/>
              <a:ext cx="347906" cy="346188"/>
            </a:xfrm>
            <a:custGeom>
              <a:avLst/>
              <a:gdLst/>
              <a:ahLst/>
              <a:cxnLst/>
              <a:rect l="l" t="t" r="r" b="b"/>
              <a:pathLst>
                <a:path w="10931" h="10877" extrusionOk="0">
                  <a:moveTo>
                    <a:pt x="4203" y="6323"/>
                  </a:moveTo>
                  <a:cubicBezTo>
                    <a:pt x="4322" y="6454"/>
                    <a:pt x="4465" y="6609"/>
                    <a:pt x="4620" y="6740"/>
                  </a:cubicBezTo>
                  <a:lnTo>
                    <a:pt x="4024" y="7335"/>
                  </a:lnTo>
                  <a:lnTo>
                    <a:pt x="3977" y="7287"/>
                  </a:lnTo>
                  <a:lnTo>
                    <a:pt x="3632" y="6942"/>
                  </a:lnTo>
                  <a:lnTo>
                    <a:pt x="3584" y="6906"/>
                  </a:lnTo>
                  <a:lnTo>
                    <a:pt x="4203" y="6323"/>
                  </a:lnTo>
                  <a:close/>
                  <a:moveTo>
                    <a:pt x="3239" y="7123"/>
                  </a:moveTo>
                  <a:cubicBezTo>
                    <a:pt x="3307" y="7123"/>
                    <a:pt x="3376" y="7150"/>
                    <a:pt x="3429" y="7204"/>
                  </a:cubicBezTo>
                  <a:lnTo>
                    <a:pt x="3763" y="7537"/>
                  </a:lnTo>
                  <a:cubicBezTo>
                    <a:pt x="3858" y="7632"/>
                    <a:pt x="3858" y="7799"/>
                    <a:pt x="3751" y="7894"/>
                  </a:cubicBezTo>
                  <a:lnTo>
                    <a:pt x="3560" y="8097"/>
                  </a:lnTo>
                  <a:lnTo>
                    <a:pt x="2858" y="7394"/>
                  </a:lnTo>
                  <a:lnTo>
                    <a:pt x="3048" y="7204"/>
                  </a:lnTo>
                  <a:cubicBezTo>
                    <a:pt x="3102" y="7150"/>
                    <a:pt x="3170" y="7123"/>
                    <a:pt x="3239" y="7123"/>
                  </a:cubicBezTo>
                  <a:close/>
                  <a:moveTo>
                    <a:pt x="2631" y="7597"/>
                  </a:moveTo>
                  <a:lnTo>
                    <a:pt x="3334" y="8299"/>
                  </a:lnTo>
                  <a:lnTo>
                    <a:pt x="1167" y="10478"/>
                  </a:lnTo>
                  <a:cubicBezTo>
                    <a:pt x="1113" y="10526"/>
                    <a:pt x="1045" y="10550"/>
                    <a:pt x="976" y="10550"/>
                  </a:cubicBezTo>
                  <a:cubicBezTo>
                    <a:pt x="908" y="10550"/>
                    <a:pt x="840" y="10526"/>
                    <a:pt x="786" y="10478"/>
                  </a:cubicBezTo>
                  <a:lnTo>
                    <a:pt x="453" y="10133"/>
                  </a:lnTo>
                  <a:cubicBezTo>
                    <a:pt x="357" y="10038"/>
                    <a:pt x="357" y="9883"/>
                    <a:pt x="465" y="9776"/>
                  </a:cubicBezTo>
                  <a:lnTo>
                    <a:pt x="2631" y="7597"/>
                  </a:lnTo>
                  <a:close/>
                  <a:moveTo>
                    <a:pt x="7120" y="1"/>
                  </a:moveTo>
                  <a:cubicBezTo>
                    <a:pt x="3989" y="1"/>
                    <a:pt x="2191" y="3537"/>
                    <a:pt x="4001" y="6073"/>
                  </a:cubicBezTo>
                  <a:lnTo>
                    <a:pt x="3274" y="6799"/>
                  </a:lnTo>
                  <a:cubicBezTo>
                    <a:pt x="3249" y="6796"/>
                    <a:pt x="3223" y="6794"/>
                    <a:pt x="3198" y="6794"/>
                  </a:cubicBezTo>
                  <a:cubicBezTo>
                    <a:pt x="3049" y="6794"/>
                    <a:pt x="2912" y="6854"/>
                    <a:pt x="2810" y="6966"/>
                  </a:cubicBezTo>
                  <a:lnTo>
                    <a:pt x="226" y="9549"/>
                  </a:lnTo>
                  <a:cubicBezTo>
                    <a:pt x="0" y="9776"/>
                    <a:pt x="0" y="10145"/>
                    <a:pt x="226" y="10371"/>
                  </a:cubicBezTo>
                  <a:lnTo>
                    <a:pt x="572" y="10716"/>
                  </a:lnTo>
                  <a:cubicBezTo>
                    <a:pt x="679" y="10823"/>
                    <a:pt x="828" y="10877"/>
                    <a:pt x="976" y="10877"/>
                  </a:cubicBezTo>
                  <a:cubicBezTo>
                    <a:pt x="1125" y="10877"/>
                    <a:pt x="1274" y="10823"/>
                    <a:pt x="1381" y="10716"/>
                  </a:cubicBezTo>
                  <a:lnTo>
                    <a:pt x="3655" y="8430"/>
                  </a:lnTo>
                  <a:lnTo>
                    <a:pt x="3977" y="8121"/>
                  </a:lnTo>
                  <a:cubicBezTo>
                    <a:pt x="4096" y="8002"/>
                    <a:pt x="4155" y="7835"/>
                    <a:pt x="4144" y="7656"/>
                  </a:cubicBezTo>
                  <a:lnTo>
                    <a:pt x="4870" y="6930"/>
                  </a:lnTo>
                  <a:cubicBezTo>
                    <a:pt x="5406" y="7323"/>
                    <a:pt x="6037" y="7573"/>
                    <a:pt x="6715" y="7632"/>
                  </a:cubicBezTo>
                  <a:lnTo>
                    <a:pt x="6727" y="7632"/>
                  </a:lnTo>
                  <a:cubicBezTo>
                    <a:pt x="6799" y="7632"/>
                    <a:pt x="6882" y="7573"/>
                    <a:pt x="6894" y="7478"/>
                  </a:cubicBezTo>
                  <a:cubicBezTo>
                    <a:pt x="6906" y="7394"/>
                    <a:pt x="6834" y="7323"/>
                    <a:pt x="6739" y="7299"/>
                  </a:cubicBezTo>
                  <a:cubicBezTo>
                    <a:pt x="6037" y="7228"/>
                    <a:pt x="5406" y="6966"/>
                    <a:pt x="4882" y="6549"/>
                  </a:cubicBezTo>
                  <a:cubicBezTo>
                    <a:pt x="2298" y="4465"/>
                    <a:pt x="3822" y="310"/>
                    <a:pt x="7096" y="310"/>
                  </a:cubicBezTo>
                  <a:cubicBezTo>
                    <a:pt x="8942" y="310"/>
                    <a:pt x="10418" y="1703"/>
                    <a:pt x="10597" y="3465"/>
                  </a:cubicBezTo>
                  <a:cubicBezTo>
                    <a:pt x="10609" y="3549"/>
                    <a:pt x="10692" y="3608"/>
                    <a:pt x="10775" y="3608"/>
                  </a:cubicBezTo>
                  <a:cubicBezTo>
                    <a:pt x="10871" y="3596"/>
                    <a:pt x="10930" y="3525"/>
                    <a:pt x="10930" y="3430"/>
                  </a:cubicBezTo>
                  <a:cubicBezTo>
                    <a:pt x="10728" y="1525"/>
                    <a:pt x="9120" y="1"/>
                    <a:pt x="7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27">
              <a:extLst>
                <a:ext uri="{FF2B5EF4-FFF2-40B4-BE49-F238E27FC236}">
                  <a16:creationId xmlns:a16="http://schemas.microsoft.com/office/drawing/2014/main" id="{77D5EAC5-2524-881E-D27F-C3FA7DA755BE}"/>
                </a:ext>
              </a:extLst>
            </p:cNvPr>
            <p:cNvSpPr/>
            <p:nvPr/>
          </p:nvSpPr>
          <p:spPr>
            <a:xfrm>
              <a:off x="3658105" y="3389599"/>
              <a:ext cx="208820" cy="199431"/>
            </a:xfrm>
            <a:custGeom>
              <a:avLst/>
              <a:gdLst/>
              <a:ahLst/>
              <a:cxnLst/>
              <a:rect l="l" t="t" r="r" b="b"/>
              <a:pathLst>
                <a:path w="6561" h="6266" extrusionOk="0">
                  <a:moveTo>
                    <a:pt x="3441" y="336"/>
                  </a:moveTo>
                  <a:cubicBezTo>
                    <a:pt x="4989" y="336"/>
                    <a:pt x="6251" y="1587"/>
                    <a:pt x="6251" y="3146"/>
                  </a:cubicBezTo>
                  <a:cubicBezTo>
                    <a:pt x="6251" y="4694"/>
                    <a:pt x="4989" y="5944"/>
                    <a:pt x="3441" y="5944"/>
                  </a:cubicBezTo>
                  <a:cubicBezTo>
                    <a:pt x="2727" y="5944"/>
                    <a:pt x="1989" y="5682"/>
                    <a:pt x="1441" y="5135"/>
                  </a:cubicBezTo>
                  <a:cubicBezTo>
                    <a:pt x="345" y="4027"/>
                    <a:pt x="345" y="2241"/>
                    <a:pt x="1441" y="1158"/>
                  </a:cubicBezTo>
                  <a:cubicBezTo>
                    <a:pt x="1989" y="598"/>
                    <a:pt x="2703" y="336"/>
                    <a:pt x="3441" y="336"/>
                  </a:cubicBezTo>
                  <a:close/>
                  <a:moveTo>
                    <a:pt x="3428" y="0"/>
                  </a:moveTo>
                  <a:cubicBezTo>
                    <a:pt x="2628" y="0"/>
                    <a:pt x="1828" y="307"/>
                    <a:pt x="1215" y="920"/>
                  </a:cubicBezTo>
                  <a:cubicBezTo>
                    <a:pt x="0" y="2134"/>
                    <a:pt x="0" y="4123"/>
                    <a:pt x="1215" y="5337"/>
                  </a:cubicBezTo>
                  <a:cubicBezTo>
                    <a:pt x="1822" y="5944"/>
                    <a:pt x="2631" y="6266"/>
                    <a:pt x="3429" y="6266"/>
                  </a:cubicBezTo>
                  <a:cubicBezTo>
                    <a:pt x="5144" y="6266"/>
                    <a:pt x="6561" y="4873"/>
                    <a:pt x="6561" y="3134"/>
                  </a:cubicBezTo>
                  <a:cubicBezTo>
                    <a:pt x="6561" y="2301"/>
                    <a:pt x="6227" y="1515"/>
                    <a:pt x="5632" y="920"/>
                  </a:cubicBezTo>
                  <a:cubicBezTo>
                    <a:pt x="5025" y="307"/>
                    <a:pt x="4227" y="0"/>
                    <a:pt x="34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7">
              <a:extLst>
                <a:ext uri="{FF2B5EF4-FFF2-40B4-BE49-F238E27FC236}">
                  <a16:creationId xmlns:a16="http://schemas.microsoft.com/office/drawing/2014/main" id="{739DE227-E14F-EA3E-6C59-F7A353EE8E53}"/>
                </a:ext>
              </a:extLst>
            </p:cNvPr>
            <p:cNvSpPr/>
            <p:nvPr/>
          </p:nvSpPr>
          <p:spPr>
            <a:xfrm>
              <a:off x="3720614" y="3426805"/>
              <a:ext cx="95164" cy="116011"/>
            </a:xfrm>
            <a:custGeom>
              <a:avLst/>
              <a:gdLst/>
              <a:ahLst/>
              <a:cxnLst/>
              <a:rect l="l" t="t" r="r" b="b"/>
              <a:pathLst>
                <a:path w="2990" h="3645" extrusionOk="0">
                  <a:moveTo>
                    <a:pt x="1477" y="334"/>
                  </a:moveTo>
                  <a:cubicBezTo>
                    <a:pt x="1834" y="334"/>
                    <a:pt x="2132" y="632"/>
                    <a:pt x="2132" y="989"/>
                  </a:cubicBezTo>
                  <a:cubicBezTo>
                    <a:pt x="2132" y="1334"/>
                    <a:pt x="1834" y="1632"/>
                    <a:pt x="1477" y="1632"/>
                  </a:cubicBezTo>
                  <a:cubicBezTo>
                    <a:pt x="1120" y="1632"/>
                    <a:pt x="822" y="1334"/>
                    <a:pt x="822" y="989"/>
                  </a:cubicBezTo>
                  <a:cubicBezTo>
                    <a:pt x="822" y="608"/>
                    <a:pt x="1120" y="334"/>
                    <a:pt x="1477" y="334"/>
                  </a:cubicBezTo>
                  <a:close/>
                  <a:moveTo>
                    <a:pt x="1906" y="1953"/>
                  </a:moveTo>
                  <a:cubicBezTo>
                    <a:pt x="2287" y="1953"/>
                    <a:pt x="2620" y="2263"/>
                    <a:pt x="2620" y="2668"/>
                  </a:cubicBezTo>
                  <a:lnTo>
                    <a:pt x="2620" y="3335"/>
                  </a:lnTo>
                  <a:lnTo>
                    <a:pt x="2275" y="3335"/>
                  </a:lnTo>
                  <a:lnTo>
                    <a:pt x="2275" y="2632"/>
                  </a:lnTo>
                  <a:cubicBezTo>
                    <a:pt x="2275" y="2549"/>
                    <a:pt x="2203" y="2477"/>
                    <a:pt x="2108" y="2477"/>
                  </a:cubicBezTo>
                  <a:cubicBezTo>
                    <a:pt x="2025" y="2477"/>
                    <a:pt x="1953" y="2549"/>
                    <a:pt x="1953" y="2632"/>
                  </a:cubicBezTo>
                  <a:lnTo>
                    <a:pt x="1953" y="3335"/>
                  </a:lnTo>
                  <a:lnTo>
                    <a:pt x="953" y="3335"/>
                  </a:lnTo>
                  <a:lnTo>
                    <a:pt x="953" y="2632"/>
                  </a:lnTo>
                  <a:cubicBezTo>
                    <a:pt x="953" y="2549"/>
                    <a:pt x="882" y="2477"/>
                    <a:pt x="787" y="2477"/>
                  </a:cubicBezTo>
                  <a:cubicBezTo>
                    <a:pt x="691" y="2477"/>
                    <a:pt x="620" y="2549"/>
                    <a:pt x="620" y="2632"/>
                  </a:cubicBezTo>
                  <a:lnTo>
                    <a:pt x="620" y="3335"/>
                  </a:lnTo>
                  <a:lnTo>
                    <a:pt x="263" y="3335"/>
                  </a:lnTo>
                  <a:lnTo>
                    <a:pt x="263" y="2668"/>
                  </a:lnTo>
                  <a:cubicBezTo>
                    <a:pt x="263" y="2275"/>
                    <a:pt x="584" y="1953"/>
                    <a:pt x="977" y="1953"/>
                  </a:cubicBezTo>
                  <a:close/>
                  <a:moveTo>
                    <a:pt x="1477" y="1"/>
                  </a:moveTo>
                  <a:cubicBezTo>
                    <a:pt x="941" y="1"/>
                    <a:pt x="501" y="429"/>
                    <a:pt x="501" y="965"/>
                  </a:cubicBezTo>
                  <a:cubicBezTo>
                    <a:pt x="501" y="1239"/>
                    <a:pt x="608" y="1477"/>
                    <a:pt x="787" y="1656"/>
                  </a:cubicBezTo>
                  <a:cubicBezTo>
                    <a:pt x="322" y="1763"/>
                    <a:pt x="1" y="2180"/>
                    <a:pt x="1" y="2656"/>
                  </a:cubicBezTo>
                  <a:lnTo>
                    <a:pt x="1" y="3335"/>
                  </a:lnTo>
                  <a:cubicBezTo>
                    <a:pt x="1" y="3501"/>
                    <a:pt x="132" y="3644"/>
                    <a:pt x="310" y="3644"/>
                  </a:cubicBezTo>
                  <a:lnTo>
                    <a:pt x="2680" y="3644"/>
                  </a:lnTo>
                  <a:cubicBezTo>
                    <a:pt x="2846" y="3644"/>
                    <a:pt x="2989" y="3513"/>
                    <a:pt x="2989" y="3335"/>
                  </a:cubicBezTo>
                  <a:lnTo>
                    <a:pt x="2989" y="2656"/>
                  </a:lnTo>
                  <a:cubicBezTo>
                    <a:pt x="2965" y="2180"/>
                    <a:pt x="2620" y="1763"/>
                    <a:pt x="2156" y="1656"/>
                  </a:cubicBezTo>
                  <a:cubicBezTo>
                    <a:pt x="2334" y="1477"/>
                    <a:pt x="2442" y="1239"/>
                    <a:pt x="2442" y="965"/>
                  </a:cubicBezTo>
                  <a:cubicBezTo>
                    <a:pt x="2442" y="429"/>
                    <a:pt x="2013" y="1"/>
                    <a:pt x="1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7">
              <a:extLst>
                <a:ext uri="{FF2B5EF4-FFF2-40B4-BE49-F238E27FC236}">
                  <a16:creationId xmlns:a16="http://schemas.microsoft.com/office/drawing/2014/main" id="{99BB1405-99C4-DEE3-5C32-B9A05EDC9BA3}"/>
                </a:ext>
              </a:extLst>
            </p:cNvPr>
            <p:cNvSpPr/>
            <p:nvPr/>
          </p:nvSpPr>
          <p:spPr>
            <a:xfrm>
              <a:off x="3773671" y="3496030"/>
              <a:ext cx="115597" cy="114993"/>
            </a:xfrm>
            <a:custGeom>
              <a:avLst/>
              <a:gdLst/>
              <a:ahLst/>
              <a:cxnLst/>
              <a:rect l="l" t="t" r="r" b="b"/>
              <a:pathLst>
                <a:path w="3632" h="3613" extrusionOk="0">
                  <a:moveTo>
                    <a:pt x="3433" y="0"/>
                  </a:moveTo>
                  <a:cubicBezTo>
                    <a:pt x="3361" y="0"/>
                    <a:pt x="3297" y="65"/>
                    <a:pt x="3287" y="148"/>
                  </a:cubicBezTo>
                  <a:cubicBezTo>
                    <a:pt x="3120" y="1803"/>
                    <a:pt x="1810" y="3112"/>
                    <a:pt x="143" y="3291"/>
                  </a:cubicBezTo>
                  <a:cubicBezTo>
                    <a:pt x="60" y="3303"/>
                    <a:pt x="1" y="3374"/>
                    <a:pt x="1" y="3469"/>
                  </a:cubicBezTo>
                  <a:cubicBezTo>
                    <a:pt x="13" y="3553"/>
                    <a:pt x="72" y="3612"/>
                    <a:pt x="167" y="3612"/>
                  </a:cubicBezTo>
                  <a:lnTo>
                    <a:pt x="179" y="3612"/>
                  </a:lnTo>
                  <a:cubicBezTo>
                    <a:pt x="1989" y="3422"/>
                    <a:pt x="3442" y="1993"/>
                    <a:pt x="3620" y="183"/>
                  </a:cubicBezTo>
                  <a:cubicBezTo>
                    <a:pt x="3632" y="88"/>
                    <a:pt x="3561" y="17"/>
                    <a:pt x="3465" y="5"/>
                  </a:cubicBezTo>
                  <a:cubicBezTo>
                    <a:pt x="3454" y="2"/>
                    <a:pt x="3443" y="0"/>
                    <a:pt x="34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TextBox 5">
            <a:extLst>
              <a:ext uri="{FF2B5EF4-FFF2-40B4-BE49-F238E27FC236}">
                <a16:creationId xmlns:a16="http://schemas.microsoft.com/office/drawing/2014/main" id="{FD060393-DB58-72B6-F81C-9116F6E03552}"/>
              </a:ext>
            </a:extLst>
          </p:cNvPr>
          <p:cNvSpPr txBox="1"/>
          <p:nvPr/>
        </p:nvSpPr>
        <p:spPr>
          <a:xfrm>
            <a:off x="2260668" y="846692"/>
            <a:ext cx="4622664" cy="461665"/>
          </a:xfrm>
          <a:prstGeom prst="rect">
            <a:avLst/>
          </a:prstGeom>
          <a:noFill/>
        </p:spPr>
        <p:txBody>
          <a:bodyPr wrap="square" rtlCol="0">
            <a:spAutoFit/>
          </a:bodyPr>
          <a:lstStyle/>
          <a:p>
            <a:r>
              <a:rPr lang="en-US" sz="2400" b="1" i="1" dirty="0">
                <a:solidFill>
                  <a:schemeClr val="bg1"/>
                </a:solidFill>
                <a:latin typeface="Times New Roman" panose="02020603050405020304" pitchFamily="18" charset="0"/>
                <a:cs typeface="Times New Roman" panose="02020603050405020304" pitchFamily="18" charset="0"/>
              </a:rPr>
              <a:t>Results</a:t>
            </a:r>
          </a:p>
        </p:txBody>
      </p:sp>
      <p:grpSp>
        <p:nvGrpSpPr>
          <p:cNvPr id="2" name="Google Shape;11288;p60">
            <a:extLst>
              <a:ext uri="{FF2B5EF4-FFF2-40B4-BE49-F238E27FC236}">
                <a16:creationId xmlns:a16="http://schemas.microsoft.com/office/drawing/2014/main" id="{5CABBF30-9650-C1F2-3BBC-B5F8F7B35459}"/>
              </a:ext>
            </a:extLst>
          </p:cNvPr>
          <p:cNvGrpSpPr/>
          <p:nvPr/>
        </p:nvGrpSpPr>
        <p:grpSpPr>
          <a:xfrm>
            <a:off x="1440782" y="741420"/>
            <a:ext cx="577856" cy="569783"/>
            <a:chOff x="5774124" y="4294550"/>
            <a:chExt cx="331611" cy="331674"/>
          </a:xfrm>
          <a:solidFill>
            <a:schemeClr val="bg2"/>
          </a:solidFill>
        </p:grpSpPr>
        <p:sp>
          <p:nvSpPr>
            <p:cNvPr id="3" name="Google Shape;11289;p60">
              <a:extLst>
                <a:ext uri="{FF2B5EF4-FFF2-40B4-BE49-F238E27FC236}">
                  <a16:creationId xmlns:a16="http://schemas.microsoft.com/office/drawing/2014/main" id="{31DF7DEA-06AD-76DF-FF1F-0F91884CCFE1}"/>
                </a:ext>
              </a:extLst>
            </p:cNvPr>
            <p:cNvSpPr/>
            <p:nvPr/>
          </p:nvSpPr>
          <p:spPr>
            <a:xfrm>
              <a:off x="5774124" y="4419664"/>
              <a:ext cx="331611" cy="206560"/>
            </a:xfrm>
            <a:custGeom>
              <a:avLst/>
              <a:gdLst/>
              <a:ahLst/>
              <a:cxnLst/>
              <a:rect l="l" t="t" r="r" b="b"/>
              <a:pathLst>
                <a:path w="10419" h="6490" extrusionOk="0">
                  <a:moveTo>
                    <a:pt x="2751" y="2905"/>
                  </a:moveTo>
                  <a:lnTo>
                    <a:pt x="2751" y="6191"/>
                  </a:lnTo>
                  <a:lnTo>
                    <a:pt x="1429" y="6191"/>
                  </a:lnTo>
                  <a:lnTo>
                    <a:pt x="1429" y="2905"/>
                  </a:lnTo>
                  <a:close/>
                  <a:moveTo>
                    <a:pt x="5847" y="2084"/>
                  </a:moveTo>
                  <a:lnTo>
                    <a:pt x="5847" y="6191"/>
                  </a:lnTo>
                  <a:lnTo>
                    <a:pt x="4525" y="6191"/>
                  </a:lnTo>
                  <a:lnTo>
                    <a:pt x="4525" y="2084"/>
                  </a:lnTo>
                  <a:close/>
                  <a:moveTo>
                    <a:pt x="8942" y="298"/>
                  </a:moveTo>
                  <a:lnTo>
                    <a:pt x="8942" y="6191"/>
                  </a:lnTo>
                  <a:lnTo>
                    <a:pt x="7609" y="6191"/>
                  </a:lnTo>
                  <a:lnTo>
                    <a:pt x="7609" y="298"/>
                  </a:lnTo>
                  <a:close/>
                  <a:moveTo>
                    <a:pt x="7466" y="0"/>
                  </a:moveTo>
                  <a:cubicBezTo>
                    <a:pt x="7383" y="0"/>
                    <a:pt x="7323" y="72"/>
                    <a:pt x="7323" y="155"/>
                  </a:cubicBezTo>
                  <a:lnTo>
                    <a:pt x="7323" y="6191"/>
                  </a:lnTo>
                  <a:lnTo>
                    <a:pt x="6156" y="6191"/>
                  </a:lnTo>
                  <a:lnTo>
                    <a:pt x="6156" y="1941"/>
                  </a:lnTo>
                  <a:cubicBezTo>
                    <a:pt x="6156" y="1846"/>
                    <a:pt x="6085" y="1786"/>
                    <a:pt x="6013" y="1786"/>
                  </a:cubicBezTo>
                  <a:lnTo>
                    <a:pt x="4370" y="1786"/>
                  </a:lnTo>
                  <a:cubicBezTo>
                    <a:pt x="4287" y="1786"/>
                    <a:pt x="4227" y="1858"/>
                    <a:pt x="4227" y="1941"/>
                  </a:cubicBezTo>
                  <a:lnTo>
                    <a:pt x="4227" y="6191"/>
                  </a:lnTo>
                  <a:lnTo>
                    <a:pt x="3061" y="6191"/>
                  </a:lnTo>
                  <a:lnTo>
                    <a:pt x="3061" y="2751"/>
                  </a:lnTo>
                  <a:cubicBezTo>
                    <a:pt x="3061" y="2667"/>
                    <a:pt x="2989" y="2608"/>
                    <a:pt x="2918" y="2608"/>
                  </a:cubicBezTo>
                  <a:lnTo>
                    <a:pt x="1275" y="2608"/>
                  </a:lnTo>
                  <a:cubicBezTo>
                    <a:pt x="1191" y="2608"/>
                    <a:pt x="1132" y="2679"/>
                    <a:pt x="1132" y="2751"/>
                  </a:cubicBezTo>
                  <a:lnTo>
                    <a:pt x="1132" y="6191"/>
                  </a:lnTo>
                  <a:lnTo>
                    <a:pt x="144" y="6191"/>
                  </a:lnTo>
                  <a:cubicBezTo>
                    <a:pt x="60" y="6191"/>
                    <a:pt x="1" y="6263"/>
                    <a:pt x="1" y="6346"/>
                  </a:cubicBezTo>
                  <a:cubicBezTo>
                    <a:pt x="1" y="6430"/>
                    <a:pt x="72" y="6489"/>
                    <a:pt x="144" y="6489"/>
                  </a:cubicBezTo>
                  <a:lnTo>
                    <a:pt x="10264" y="6489"/>
                  </a:lnTo>
                  <a:cubicBezTo>
                    <a:pt x="10359" y="6489"/>
                    <a:pt x="10419" y="6418"/>
                    <a:pt x="10419" y="6346"/>
                  </a:cubicBezTo>
                  <a:cubicBezTo>
                    <a:pt x="10395" y="6251"/>
                    <a:pt x="10323" y="6191"/>
                    <a:pt x="10240" y="6191"/>
                  </a:cubicBezTo>
                  <a:lnTo>
                    <a:pt x="9252" y="6191"/>
                  </a:lnTo>
                  <a:lnTo>
                    <a:pt x="9252" y="155"/>
                  </a:lnTo>
                  <a:cubicBezTo>
                    <a:pt x="9252" y="60"/>
                    <a:pt x="9180" y="0"/>
                    <a:pt x="910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11290;p60">
              <a:extLst>
                <a:ext uri="{FF2B5EF4-FFF2-40B4-BE49-F238E27FC236}">
                  <a16:creationId xmlns:a16="http://schemas.microsoft.com/office/drawing/2014/main" id="{9F0D8AA8-BCAC-3C72-1759-657EA92DC8D1}"/>
                </a:ext>
              </a:extLst>
            </p:cNvPr>
            <p:cNvSpPr/>
            <p:nvPr/>
          </p:nvSpPr>
          <p:spPr>
            <a:xfrm>
              <a:off x="5778294" y="4294550"/>
              <a:ext cx="316461" cy="191442"/>
            </a:xfrm>
            <a:custGeom>
              <a:avLst/>
              <a:gdLst/>
              <a:ahLst/>
              <a:cxnLst/>
              <a:rect l="l" t="t" r="r" b="b"/>
              <a:pathLst>
                <a:path w="9943" h="6015" extrusionOk="0">
                  <a:moveTo>
                    <a:pt x="9447" y="0"/>
                  </a:moveTo>
                  <a:cubicBezTo>
                    <a:pt x="9433" y="0"/>
                    <a:pt x="9420" y="1"/>
                    <a:pt x="9407" y="2"/>
                  </a:cubicBezTo>
                  <a:lnTo>
                    <a:pt x="8097" y="169"/>
                  </a:lnTo>
                  <a:cubicBezTo>
                    <a:pt x="7847" y="193"/>
                    <a:pt x="7644" y="455"/>
                    <a:pt x="7680" y="705"/>
                  </a:cubicBezTo>
                  <a:cubicBezTo>
                    <a:pt x="7703" y="951"/>
                    <a:pt x="7914" y="1123"/>
                    <a:pt x="8167" y="1123"/>
                  </a:cubicBezTo>
                  <a:cubicBezTo>
                    <a:pt x="8183" y="1123"/>
                    <a:pt x="8200" y="1123"/>
                    <a:pt x="8216" y="1121"/>
                  </a:cubicBezTo>
                  <a:lnTo>
                    <a:pt x="8323" y="1109"/>
                  </a:lnTo>
                  <a:lnTo>
                    <a:pt x="8323" y="1109"/>
                  </a:lnTo>
                  <a:cubicBezTo>
                    <a:pt x="6716" y="2967"/>
                    <a:pt x="4811" y="3919"/>
                    <a:pt x="3465" y="4407"/>
                  </a:cubicBezTo>
                  <a:cubicBezTo>
                    <a:pt x="1787" y="5003"/>
                    <a:pt x="477" y="5062"/>
                    <a:pt x="477" y="5062"/>
                  </a:cubicBezTo>
                  <a:cubicBezTo>
                    <a:pt x="203" y="5074"/>
                    <a:pt x="1" y="5288"/>
                    <a:pt x="13" y="5550"/>
                  </a:cubicBezTo>
                  <a:cubicBezTo>
                    <a:pt x="24" y="5824"/>
                    <a:pt x="239" y="6015"/>
                    <a:pt x="489" y="6015"/>
                  </a:cubicBezTo>
                  <a:lnTo>
                    <a:pt x="501" y="6015"/>
                  </a:lnTo>
                  <a:cubicBezTo>
                    <a:pt x="560" y="6015"/>
                    <a:pt x="1953" y="5967"/>
                    <a:pt x="3775" y="5312"/>
                  </a:cubicBezTo>
                  <a:cubicBezTo>
                    <a:pt x="4811" y="4943"/>
                    <a:pt x="5775" y="4467"/>
                    <a:pt x="6656" y="3872"/>
                  </a:cubicBezTo>
                  <a:cubicBezTo>
                    <a:pt x="6728" y="3824"/>
                    <a:pt x="6740" y="3729"/>
                    <a:pt x="6692" y="3669"/>
                  </a:cubicBezTo>
                  <a:cubicBezTo>
                    <a:pt x="6670" y="3618"/>
                    <a:pt x="6621" y="3594"/>
                    <a:pt x="6573" y="3594"/>
                  </a:cubicBezTo>
                  <a:cubicBezTo>
                    <a:pt x="6542" y="3594"/>
                    <a:pt x="6512" y="3603"/>
                    <a:pt x="6490" y="3622"/>
                  </a:cubicBezTo>
                  <a:cubicBezTo>
                    <a:pt x="5620" y="4205"/>
                    <a:pt x="4692" y="4681"/>
                    <a:pt x="3692" y="5038"/>
                  </a:cubicBezTo>
                  <a:cubicBezTo>
                    <a:pt x="1906" y="5669"/>
                    <a:pt x="560" y="5717"/>
                    <a:pt x="525" y="5717"/>
                  </a:cubicBezTo>
                  <a:cubicBezTo>
                    <a:pt x="429" y="5717"/>
                    <a:pt x="358" y="5646"/>
                    <a:pt x="346" y="5550"/>
                  </a:cubicBezTo>
                  <a:cubicBezTo>
                    <a:pt x="346" y="5467"/>
                    <a:pt x="417" y="5372"/>
                    <a:pt x="501" y="5372"/>
                  </a:cubicBezTo>
                  <a:cubicBezTo>
                    <a:pt x="525" y="5372"/>
                    <a:pt x="1858" y="5336"/>
                    <a:pt x="3596" y="4705"/>
                  </a:cubicBezTo>
                  <a:cubicBezTo>
                    <a:pt x="5061" y="4181"/>
                    <a:pt x="7144" y="3133"/>
                    <a:pt x="8835" y="1014"/>
                  </a:cubicBezTo>
                  <a:cubicBezTo>
                    <a:pt x="8927" y="911"/>
                    <a:pt x="8842" y="763"/>
                    <a:pt x="8718" y="763"/>
                  </a:cubicBezTo>
                  <a:cubicBezTo>
                    <a:pt x="8714" y="763"/>
                    <a:pt x="8709" y="764"/>
                    <a:pt x="8704" y="764"/>
                  </a:cubicBezTo>
                  <a:lnTo>
                    <a:pt x="8216" y="824"/>
                  </a:lnTo>
                  <a:cubicBezTo>
                    <a:pt x="8208" y="825"/>
                    <a:pt x="8200" y="825"/>
                    <a:pt x="8192" y="825"/>
                  </a:cubicBezTo>
                  <a:cubicBezTo>
                    <a:pt x="8109" y="825"/>
                    <a:pt x="8047" y="769"/>
                    <a:pt x="8025" y="693"/>
                  </a:cubicBezTo>
                  <a:cubicBezTo>
                    <a:pt x="7990" y="586"/>
                    <a:pt x="8061" y="478"/>
                    <a:pt x="8168" y="478"/>
                  </a:cubicBezTo>
                  <a:lnTo>
                    <a:pt x="9478" y="312"/>
                  </a:lnTo>
                  <a:cubicBezTo>
                    <a:pt x="9484" y="311"/>
                    <a:pt x="9490" y="311"/>
                    <a:pt x="9496" y="311"/>
                  </a:cubicBezTo>
                  <a:cubicBezTo>
                    <a:pt x="9594" y="311"/>
                    <a:pt x="9669" y="400"/>
                    <a:pt x="9669" y="490"/>
                  </a:cubicBezTo>
                  <a:lnTo>
                    <a:pt x="9669" y="1800"/>
                  </a:lnTo>
                  <a:cubicBezTo>
                    <a:pt x="9669" y="1895"/>
                    <a:pt x="9597" y="1979"/>
                    <a:pt x="9490" y="1979"/>
                  </a:cubicBezTo>
                  <a:cubicBezTo>
                    <a:pt x="9407" y="1979"/>
                    <a:pt x="9311" y="1907"/>
                    <a:pt x="9311" y="1800"/>
                  </a:cubicBezTo>
                  <a:lnTo>
                    <a:pt x="9311" y="1407"/>
                  </a:lnTo>
                  <a:cubicBezTo>
                    <a:pt x="9311" y="1348"/>
                    <a:pt x="9264" y="1288"/>
                    <a:pt x="9204" y="1252"/>
                  </a:cubicBezTo>
                  <a:cubicBezTo>
                    <a:pt x="9187" y="1242"/>
                    <a:pt x="9169" y="1238"/>
                    <a:pt x="9152" y="1238"/>
                  </a:cubicBezTo>
                  <a:cubicBezTo>
                    <a:pt x="9106" y="1238"/>
                    <a:pt x="9060" y="1266"/>
                    <a:pt x="9026" y="1300"/>
                  </a:cubicBezTo>
                  <a:cubicBezTo>
                    <a:pt x="8466" y="2002"/>
                    <a:pt x="7811" y="2633"/>
                    <a:pt x="7097" y="3193"/>
                  </a:cubicBezTo>
                  <a:cubicBezTo>
                    <a:pt x="7037" y="3229"/>
                    <a:pt x="7025" y="3336"/>
                    <a:pt x="7061" y="3395"/>
                  </a:cubicBezTo>
                  <a:cubicBezTo>
                    <a:pt x="7091" y="3433"/>
                    <a:pt x="7144" y="3451"/>
                    <a:pt x="7194" y="3451"/>
                  </a:cubicBezTo>
                  <a:cubicBezTo>
                    <a:pt x="7224" y="3451"/>
                    <a:pt x="7253" y="3445"/>
                    <a:pt x="7275" y="3431"/>
                  </a:cubicBezTo>
                  <a:cubicBezTo>
                    <a:pt x="7895" y="2943"/>
                    <a:pt x="8466" y="2419"/>
                    <a:pt x="8990" y="1824"/>
                  </a:cubicBezTo>
                  <a:cubicBezTo>
                    <a:pt x="9002" y="2074"/>
                    <a:pt x="9204" y="2276"/>
                    <a:pt x="9466" y="2276"/>
                  </a:cubicBezTo>
                  <a:cubicBezTo>
                    <a:pt x="9728" y="2276"/>
                    <a:pt x="9942" y="2074"/>
                    <a:pt x="9942" y="1800"/>
                  </a:cubicBezTo>
                  <a:lnTo>
                    <a:pt x="9942" y="478"/>
                  </a:lnTo>
                  <a:cubicBezTo>
                    <a:pt x="9942" y="347"/>
                    <a:pt x="9883" y="216"/>
                    <a:pt x="9776" y="121"/>
                  </a:cubicBezTo>
                  <a:cubicBezTo>
                    <a:pt x="9679" y="46"/>
                    <a:pt x="9564" y="0"/>
                    <a:pt x="944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 name="TextBox 4">
            <a:extLst>
              <a:ext uri="{FF2B5EF4-FFF2-40B4-BE49-F238E27FC236}">
                <a16:creationId xmlns:a16="http://schemas.microsoft.com/office/drawing/2014/main" id="{895F9EB2-3773-5D9D-8D78-90B7A2E344BE}"/>
              </a:ext>
            </a:extLst>
          </p:cNvPr>
          <p:cNvSpPr txBox="1"/>
          <p:nvPr/>
        </p:nvSpPr>
        <p:spPr>
          <a:xfrm>
            <a:off x="3858571" y="874819"/>
            <a:ext cx="2344362" cy="307777"/>
          </a:xfrm>
          <a:prstGeom prst="rect">
            <a:avLst/>
          </a:prstGeom>
          <a:noFill/>
        </p:spPr>
        <p:txBody>
          <a:bodyPr wrap="square" lIns="91440" tIns="45720" rIns="91440" bIns="45720" rtlCol="0" anchor="t">
            <a:spAutoFit/>
          </a:bodyPr>
          <a:lstStyle/>
          <a:p>
            <a:r>
              <a:rPr lang="en-US" dirty="0">
                <a:solidFill>
                  <a:schemeClr val="bg1"/>
                </a:solidFill>
                <a:latin typeface="Times New Roman"/>
                <a:cs typeface="Times New Roman"/>
              </a:rPr>
              <a:t>Evaluation metric: </a:t>
            </a:r>
            <a:r>
              <a:rPr lang="en-US" b="1" dirty="0">
                <a:solidFill>
                  <a:schemeClr val="bg1"/>
                </a:solidFill>
                <a:latin typeface="Times New Roman"/>
                <a:cs typeface="Times New Roman"/>
              </a:rPr>
              <a:t>RMSE</a:t>
            </a:r>
            <a:endParaRPr lang="en-US" sz="1000" b="1" dirty="0"/>
          </a:p>
        </p:txBody>
      </p:sp>
      <p:grpSp>
        <p:nvGrpSpPr>
          <p:cNvPr id="14" name="Group 13">
            <a:extLst>
              <a:ext uri="{FF2B5EF4-FFF2-40B4-BE49-F238E27FC236}">
                <a16:creationId xmlns:a16="http://schemas.microsoft.com/office/drawing/2014/main" id="{D6D7C047-FB0D-BD7D-B672-1FE8BF262E4A}"/>
              </a:ext>
            </a:extLst>
          </p:cNvPr>
          <p:cNvGrpSpPr/>
          <p:nvPr/>
        </p:nvGrpSpPr>
        <p:grpSpPr>
          <a:xfrm>
            <a:off x="7803949" y="129424"/>
            <a:ext cx="956742" cy="717268"/>
            <a:chOff x="7803949" y="129424"/>
            <a:chExt cx="956742" cy="717268"/>
          </a:xfrm>
        </p:grpSpPr>
        <p:pic>
          <p:nvPicPr>
            <p:cNvPr id="15" name="Picture 14">
              <a:extLst>
                <a:ext uri="{FF2B5EF4-FFF2-40B4-BE49-F238E27FC236}">
                  <a16:creationId xmlns:a16="http://schemas.microsoft.com/office/drawing/2014/main" id="{5E0DEDCA-308F-7CD0-BA77-90F9F5684793}"/>
                </a:ext>
              </a:extLst>
            </p:cNvPr>
            <p:cNvPicPr>
              <a:picLocks noChangeAspect="1"/>
            </p:cNvPicPr>
            <p:nvPr/>
          </p:nvPicPr>
          <p:blipFill>
            <a:blip r:embed="rId3"/>
            <a:stretch>
              <a:fillRect/>
            </a:stretch>
          </p:blipFill>
          <p:spPr>
            <a:xfrm>
              <a:off x="8269101" y="355102"/>
              <a:ext cx="491590" cy="491590"/>
            </a:xfrm>
            <a:prstGeom prst="rect">
              <a:avLst/>
            </a:prstGeom>
          </p:spPr>
        </p:pic>
        <p:pic>
          <p:nvPicPr>
            <p:cNvPr id="16" name="Picture 8">
              <a:extLst>
                <a:ext uri="{FF2B5EF4-FFF2-40B4-BE49-F238E27FC236}">
                  <a16:creationId xmlns:a16="http://schemas.microsoft.com/office/drawing/2014/main" id="{181409DD-05A0-D04C-7B47-81F54CCA0F1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3949" y="129424"/>
              <a:ext cx="491590" cy="491590"/>
            </a:xfrm>
            <a:prstGeom prst="rect">
              <a:avLst/>
            </a:prstGeom>
            <a:noFill/>
            <a:extLst>
              <a:ext uri="{909E8E84-426E-40DD-AFC4-6F175D3DCCD1}">
                <a14:hiddenFill xmlns:a14="http://schemas.microsoft.com/office/drawing/2010/main">
                  <a:solidFill>
                    <a:srgbClr val="FFFFFF"/>
                  </a:solidFill>
                </a14:hiddenFill>
              </a:ext>
            </a:extLst>
          </p:spPr>
        </p:pic>
      </p:grpSp>
      <p:sp>
        <p:nvSpPr>
          <p:cNvPr id="17" name="TextBox 16">
            <a:extLst>
              <a:ext uri="{FF2B5EF4-FFF2-40B4-BE49-F238E27FC236}">
                <a16:creationId xmlns:a16="http://schemas.microsoft.com/office/drawing/2014/main" id="{F074B6F9-ED85-27D7-1933-F1DA9FBF2FC1}"/>
              </a:ext>
            </a:extLst>
          </p:cNvPr>
          <p:cNvSpPr txBox="1"/>
          <p:nvPr/>
        </p:nvSpPr>
        <p:spPr>
          <a:xfrm>
            <a:off x="1586582" y="1943301"/>
            <a:ext cx="1584906" cy="338554"/>
          </a:xfrm>
          <a:prstGeom prst="rect">
            <a:avLst/>
          </a:prstGeom>
          <a:noFill/>
        </p:spPr>
        <p:txBody>
          <a:bodyPr wrap="square" lIns="91440" tIns="45720" rIns="91440" bIns="45720" rtlCol="0" anchor="t">
            <a:spAutoFit/>
          </a:bodyPr>
          <a:lstStyle/>
          <a:p>
            <a:pPr algn="ctr"/>
            <a:r>
              <a:rPr lang="en-US" sz="1600" dirty="0">
                <a:solidFill>
                  <a:schemeClr val="bg1"/>
                </a:solidFill>
                <a:latin typeface="Times New Roman"/>
                <a:cs typeface="Times New Roman"/>
              </a:rPr>
              <a:t>Bitcoin</a:t>
            </a:r>
            <a:endParaRPr lang="en-US" sz="1050" dirty="0"/>
          </a:p>
        </p:txBody>
      </p:sp>
      <p:sp>
        <p:nvSpPr>
          <p:cNvPr id="18" name="TextBox 17">
            <a:extLst>
              <a:ext uri="{FF2B5EF4-FFF2-40B4-BE49-F238E27FC236}">
                <a16:creationId xmlns:a16="http://schemas.microsoft.com/office/drawing/2014/main" id="{2848E130-52E3-AC9C-95A0-E5DE9AA4DC94}"/>
              </a:ext>
            </a:extLst>
          </p:cNvPr>
          <p:cNvSpPr txBox="1"/>
          <p:nvPr/>
        </p:nvSpPr>
        <p:spPr>
          <a:xfrm>
            <a:off x="6206343" y="1913555"/>
            <a:ext cx="1584906" cy="338554"/>
          </a:xfrm>
          <a:prstGeom prst="rect">
            <a:avLst/>
          </a:prstGeom>
          <a:noFill/>
        </p:spPr>
        <p:txBody>
          <a:bodyPr wrap="square" lIns="91440" tIns="45720" rIns="91440" bIns="45720" rtlCol="0" anchor="t">
            <a:spAutoFit/>
          </a:bodyPr>
          <a:lstStyle/>
          <a:p>
            <a:pPr algn="ctr"/>
            <a:r>
              <a:rPr lang="en-US" sz="1600" dirty="0">
                <a:solidFill>
                  <a:schemeClr val="bg1"/>
                </a:solidFill>
                <a:latin typeface="Times New Roman"/>
                <a:cs typeface="Times New Roman"/>
              </a:rPr>
              <a:t>Ethereum</a:t>
            </a:r>
            <a:endParaRPr lang="en-US" sz="1050" dirty="0"/>
          </a:p>
        </p:txBody>
      </p:sp>
      <p:pic>
        <p:nvPicPr>
          <p:cNvPr id="8" name="Picture 7">
            <a:extLst>
              <a:ext uri="{FF2B5EF4-FFF2-40B4-BE49-F238E27FC236}">
                <a16:creationId xmlns:a16="http://schemas.microsoft.com/office/drawing/2014/main" id="{75C1D893-9DE8-C613-E9CE-051B66BFF3BC}"/>
              </a:ext>
            </a:extLst>
          </p:cNvPr>
          <p:cNvPicPr>
            <a:picLocks noChangeAspect="1"/>
          </p:cNvPicPr>
          <p:nvPr/>
        </p:nvPicPr>
        <p:blipFill>
          <a:blip r:embed="rId5"/>
          <a:stretch>
            <a:fillRect/>
          </a:stretch>
        </p:blipFill>
        <p:spPr>
          <a:xfrm>
            <a:off x="255515" y="2298040"/>
            <a:ext cx="4229690" cy="857370"/>
          </a:xfrm>
          <a:prstGeom prst="rect">
            <a:avLst/>
          </a:prstGeom>
        </p:spPr>
      </p:pic>
      <p:pic>
        <p:nvPicPr>
          <p:cNvPr id="10" name="Picture 9">
            <a:extLst>
              <a:ext uri="{FF2B5EF4-FFF2-40B4-BE49-F238E27FC236}">
                <a16:creationId xmlns:a16="http://schemas.microsoft.com/office/drawing/2014/main" id="{A864AD17-6A5C-FF04-4BDD-91C07B9C55A9}"/>
              </a:ext>
            </a:extLst>
          </p:cNvPr>
          <p:cNvPicPr>
            <a:picLocks noChangeAspect="1"/>
          </p:cNvPicPr>
          <p:nvPr/>
        </p:nvPicPr>
        <p:blipFill>
          <a:blip r:embed="rId6"/>
          <a:stretch>
            <a:fillRect/>
          </a:stretch>
        </p:blipFill>
        <p:spPr>
          <a:xfrm>
            <a:off x="5026846" y="2297075"/>
            <a:ext cx="3943900" cy="895475"/>
          </a:xfrm>
          <a:prstGeom prst="rect">
            <a:avLst/>
          </a:prstGeom>
        </p:spPr>
      </p:pic>
      <p:sp>
        <p:nvSpPr>
          <p:cNvPr id="19" name="TextBox 18">
            <a:extLst>
              <a:ext uri="{FF2B5EF4-FFF2-40B4-BE49-F238E27FC236}">
                <a16:creationId xmlns:a16="http://schemas.microsoft.com/office/drawing/2014/main" id="{EC89383E-39C2-08F0-130D-BFF17E173464}"/>
              </a:ext>
            </a:extLst>
          </p:cNvPr>
          <p:cNvSpPr txBox="1"/>
          <p:nvPr/>
        </p:nvSpPr>
        <p:spPr>
          <a:xfrm>
            <a:off x="507373" y="3580208"/>
            <a:ext cx="8290790" cy="523220"/>
          </a:xfrm>
          <a:prstGeom prst="rect">
            <a:avLst/>
          </a:prstGeom>
          <a:noFill/>
        </p:spPr>
        <p:txBody>
          <a:bodyPr wrap="square" lIns="91440" tIns="45720" rIns="91440" bIns="45720" rtlCol="0" anchor="t">
            <a:spAutoFit/>
          </a:bodyPr>
          <a:lstStyle/>
          <a:p>
            <a:pPr>
              <a:buClr>
                <a:schemeClr val="bg1"/>
              </a:buClr>
            </a:pPr>
            <a:r>
              <a:rPr lang="en-US" dirty="0">
                <a:solidFill>
                  <a:schemeClr val="bg1"/>
                </a:solidFill>
                <a:latin typeface="Times New Roman" panose="02020603050405020304" pitchFamily="18" charset="0"/>
                <a:cs typeface="Times New Roman" panose="02020603050405020304" pitchFamily="18" charset="0"/>
              </a:rPr>
              <a:t>We can see that the model has generalized well for the validation and tests from the RMSE values, indicating that the model has not overfit</a:t>
            </a:r>
          </a:p>
        </p:txBody>
      </p:sp>
    </p:spTree>
    <p:extLst>
      <p:ext uri="{BB962C8B-B14F-4D97-AF65-F5344CB8AC3E}">
        <p14:creationId xmlns:p14="http://schemas.microsoft.com/office/powerpoint/2010/main" val="163066334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71">
          <a:extLst>
            <a:ext uri="{FF2B5EF4-FFF2-40B4-BE49-F238E27FC236}">
              <a16:creationId xmlns:a16="http://schemas.microsoft.com/office/drawing/2014/main" id="{F1275B48-2EAB-83B2-8459-7CBC62DB0546}"/>
            </a:ext>
          </a:extLst>
        </p:cNvPr>
        <p:cNvGrpSpPr/>
        <p:nvPr/>
      </p:nvGrpSpPr>
      <p:grpSpPr>
        <a:xfrm>
          <a:off x="0" y="0"/>
          <a:ext cx="0" cy="0"/>
          <a:chOff x="0" y="0"/>
          <a:chExt cx="0" cy="0"/>
        </a:xfrm>
      </p:grpSpPr>
      <p:sp>
        <p:nvSpPr>
          <p:cNvPr id="483" name="Google Shape;483;p27">
            <a:extLst>
              <a:ext uri="{FF2B5EF4-FFF2-40B4-BE49-F238E27FC236}">
                <a16:creationId xmlns:a16="http://schemas.microsoft.com/office/drawing/2014/main" id="{1E570723-C21E-9050-DE9A-E3865498C8D1}"/>
              </a:ext>
            </a:extLst>
          </p:cNvPr>
          <p:cNvSpPr/>
          <p:nvPr/>
        </p:nvSpPr>
        <p:spPr>
          <a:xfrm>
            <a:off x="1317660" y="675291"/>
            <a:ext cx="824100" cy="824100"/>
          </a:xfrm>
          <a:prstGeom prst="rect">
            <a:avLst/>
          </a:prstGeom>
          <a:solidFill>
            <a:schemeClr val="accent3">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7">
            <a:extLst>
              <a:ext uri="{FF2B5EF4-FFF2-40B4-BE49-F238E27FC236}">
                <a16:creationId xmlns:a16="http://schemas.microsoft.com/office/drawing/2014/main" id="{676D0A3E-2E74-A2CB-0E73-F6E5D999F1D1}"/>
              </a:ext>
            </a:extLst>
          </p:cNvPr>
          <p:cNvSpPr/>
          <p:nvPr/>
        </p:nvSpPr>
        <p:spPr>
          <a:xfrm>
            <a:off x="630683" y="1958686"/>
            <a:ext cx="238733" cy="238031"/>
          </a:xfrm>
          <a:custGeom>
            <a:avLst/>
            <a:gdLst/>
            <a:ahLst/>
            <a:cxnLst/>
            <a:rect l="l" t="t" r="r" b="b"/>
            <a:pathLst>
              <a:path w="6593" h="6575" extrusionOk="0">
                <a:moveTo>
                  <a:pt x="6256" y="338"/>
                </a:moveTo>
                <a:lnTo>
                  <a:pt x="6256" y="6237"/>
                </a:lnTo>
                <a:lnTo>
                  <a:pt x="338" y="6237"/>
                </a:lnTo>
                <a:lnTo>
                  <a:pt x="338" y="338"/>
                </a:lnTo>
                <a:close/>
                <a:moveTo>
                  <a:pt x="1" y="1"/>
                </a:moveTo>
                <a:lnTo>
                  <a:pt x="1" y="6574"/>
                </a:lnTo>
                <a:lnTo>
                  <a:pt x="6593" y="6574"/>
                </a:lnTo>
                <a:lnTo>
                  <a:pt x="659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1" name="Google Shape;491;p27">
            <a:extLst>
              <a:ext uri="{FF2B5EF4-FFF2-40B4-BE49-F238E27FC236}">
                <a16:creationId xmlns:a16="http://schemas.microsoft.com/office/drawing/2014/main" id="{6BFC596F-56A8-9FF8-E3A2-D0C601E75D76}"/>
              </a:ext>
            </a:extLst>
          </p:cNvPr>
          <p:cNvGrpSpPr/>
          <p:nvPr/>
        </p:nvGrpSpPr>
        <p:grpSpPr>
          <a:xfrm>
            <a:off x="4075558" y="1684660"/>
            <a:ext cx="577210" cy="580282"/>
            <a:chOff x="3095745" y="3805393"/>
            <a:chExt cx="352840" cy="354717"/>
          </a:xfrm>
        </p:grpSpPr>
        <p:sp>
          <p:nvSpPr>
            <p:cNvPr id="492" name="Google Shape;492;p27">
              <a:extLst>
                <a:ext uri="{FF2B5EF4-FFF2-40B4-BE49-F238E27FC236}">
                  <a16:creationId xmlns:a16="http://schemas.microsoft.com/office/drawing/2014/main" id="{24AA0808-CCA7-B28C-DAB0-86111476566C}"/>
                </a:ext>
              </a:extLst>
            </p:cNvPr>
            <p:cNvSpPr/>
            <p:nvPr/>
          </p:nvSpPr>
          <p:spPr>
            <a:xfrm>
              <a:off x="3095745" y="3805393"/>
              <a:ext cx="272093" cy="271711"/>
            </a:xfrm>
            <a:custGeom>
              <a:avLst/>
              <a:gdLst/>
              <a:ahLst/>
              <a:cxnLst/>
              <a:rect l="l" t="t" r="r" b="b"/>
              <a:pathLst>
                <a:path w="8549" h="8537" extrusionOk="0">
                  <a:moveTo>
                    <a:pt x="4025" y="0"/>
                  </a:moveTo>
                  <a:cubicBezTo>
                    <a:pt x="3763" y="0"/>
                    <a:pt x="3525" y="179"/>
                    <a:pt x="3489" y="441"/>
                  </a:cubicBezTo>
                  <a:lnTo>
                    <a:pt x="3322" y="1262"/>
                  </a:lnTo>
                  <a:cubicBezTo>
                    <a:pt x="3155" y="1322"/>
                    <a:pt x="2977" y="1381"/>
                    <a:pt x="2834" y="1465"/>
                  </a:cubicBezTo>
                  <a:lnTo>
                    <a:pt x="2132" y="1012"/>
                  </a:lnTo>
                  <a:cubicBezTo>
                    <a:pt x="2036" y="947"/>
                    <a:pt x="1929" y="915"/>
                    <a:pt x="1825" y="915"/>
                  </a:cubicBezTo>
                  <a:cubicBezTo>
                    <a:pt x="1683" y="915"/>
                    <a:pt x="1544" y="974"/>
                    <a:pt x="1441" y="1084"/>
                  </a:cubicBezTo>
                  <a:lnTo>
                    <a:pt x="1084" y="1441"/>
                  </a:lnTo>
                  <a:cubicBezTo>
                    <a:pt x="905" y="1619"/>
                    <a:pt x="881" y="1917"/>
                    <a:pt x="1012" y="2119"/>
                  </a:cubicBezTo>
                  <a:lnTo>
                    <a:pt x="1477" y="2822"/>
                  </a:lnTo>
                  <a:cubicBezTo>
                    <a:pt x="1381" y="2989"/>
                    <a:pt x="1322" y="3155"/>
                    <a:pt x="1262" y="3310"/>
                  </a:cubicBezTo>
                  <a:lnTo>
                    <a:pt x="453" y="3477"/>
                  </a:lnTo>
                  <a:cubicBezTo>
                    <a:pt x="191" y="3524"/>
                    <a:pt x="0" y="3763"/>
                    <a:pt x="0" y="4013"/>
                  </a:cubicBezTo>
                  <a:lnTo>
                    <a:pt x="0" y="4525"/>
                  </a:lnTo>
                  <a:cubicBezTo>
                    <a:pt x="0" y="4775"/>
                    <a:pt x="179" y="5013"/>
                    <a:pt x="453" y="5060"/>
                  </a:cubicBezTo>
                  <a:lnTo>
                    <a:pt x="1262" y="5215"/>
                  </a:lnTo>
                  <a:cubicBezTo>
                    <a:pt x="1322" y="5382"/>
                    <a:pt x="1381" y="5560"/>
                    <a:pt x="1477" y="5715"/>
                  </a:cubicBezTo>
                  <a:lnTo>
                    <a:pt x="1012" y="6406"/>
                  </a:lnTo>
                  <a:cubicBezTo>
                    <a:pt x="869" y="6632"/>
                    <a:pt x="893" y="6918"/>
                    <a:pt x="1084" y="7096"/>
                  </a:cubicBezTo>
                  <a:lnTo>
                    <a:pt x="1441" y="7453"/>
                  </a:lnTo>
                  <a:cubicBezTo>
                    <a:pt x="1544" y="7557"/>
                    <a:pt x="1687" y="7608"/>
                    <a:pt x="1830" y="7608"/>
                  </a:cubicBezTo>
                  <a:cubicBezTo>
                    <a:pt x="1935" y="7608"/>
                    <a:pt x="2041" y="7580"/>
                    <a:pt x="2132" y="7525"/>
                  </a:cubicBezTo>
                  <a:lnTo>
                    <a:pt x="2834" y="7061"/>
                  </a:lnTo>
                  <a:cubicBezTo>
                    <a:pt x="2989" y="7156"/>
                    <a:pt x="3155" y="7215"/>
                    <a:pt x="3322" y="7275"/>
                  </a:cubicBezTo>
                  <a:lnTo>
                    <a:pt x="3489" y="8096"/>
                  </a:lnTo>
                  <a:cubicBezTo>
                    <a:pt x="3525" y="8346"/>
                    <a:pt x="3763" y="8537"/>
                    <a:pt x="4025" y="8537"/>
                  </a:cubicBezTo>
                  <a:lnTo>
                    <a:pt x="4525" y="8537"/>
                  </a:lnTo>
                  <a:cubicBezTo>
                    <a:pt x="4775" y="8537"/>
                    <a:pt x="5013" y="8358"/>
                    <a:pt x="5060" y="8096"/>
                  </a:cubicBezTo>
                  <a:lnTo>
                    <a:pt x="5227" y="7275"/>
                  </a:lnTo>
                  <a:cubicBezTo>
                    <a:pt x="5358" y="7227"/>
                    <a:pt x="5489" y="7180"/>
                    <a:pt x="5632" y="7120"/>
                  </a:cubicBezTo>
                  <a:cubicBezTo>
                    <a:pt x="5692" y="7084"/>
                    <a:pt x="5727" y="6977"/>
                    <a:pt x="5692" y="6894"/>
                  </a:cubicBezTo>
                  <a:cubicBezTo>
                    <a:pt x="5655" y="6821"/>
                    <a:pt x="5584" y="6790"/>
                    <a:pt x="5515" y="6790"/>
                  </a:cubicBezTo>
                  <a:cubicBezTo>
                    <a:pt x="5494" y="6790"/>
                    <a:pt x="5473" y="6793"/>
                    <a:pt x="5453" y="6799"/>
                  </a:cubicBezTo>
                  <a:cubicBezTo>
                    <a:pt x="5299" y="6870"/>
                    <a:pt x="5156" y="6918"/>
                    <a:pt x="5001" y="6965"/>
                  </a:cubicBezTo>
                  <a:cubicBezTo>
                    <a:pt x="4941" y="6977"/>
                    <a:pt x="4882" y="7037"/>
                    <a:pt x="4882" y="7096"/>
                  </a:cubicBezTo>
                  <a:lnTo>
                    <a:pt x="4703" y="8025"/>
                  </a:lnTo>
                  <a:cubicBezTo>
                    <a:pt x="4691" y="8108"/>
                    <a:pt x="4596" y="8180"/>
                    <a:pt x="4513" y="8180"/>
                  </a:cubicBezTo>
                  <a:lnTo>
                    <a:pt x="4001" y="8180"/>
                  </a:lnTo>
                  <a:cubicBezTo>
                    <a:pt x="3917" y="8180"/>
                    <a:pt x="3822" y="8120"/>
                    <a:pt x="3810" y="8025"/>
                  </a:cubicBezTo>
                  <a:lnTo>
                    <a:pt x="3632" y="7096"/>
                  </a:lnTo>
                  <a:cubicBezTo>
                    <a:pt x="3620" y="7037"/>
                    <a:pt x="3572" y="6977"/>
                    <a:pt x="3513" y="6965"/>
                  </a:cubicBezTo>
                  <a:cubicBezTo>
                    <a:pt x="3310" y="6906"/>
                    <a:pt x="3096" y="6811"/>
                    <a:pt x="2905" y="6703"/>
                  </a:cubicBezTo>
                  <a:cubicBezTo>
                    <a:pt x="2876" y="6691"/>
                    <a:pt x="2843" y="6686"/>
                    <a:pt x="2812" y="6686"/>
                  </a:cubicBezTo>
                  <a:cubicBezTo>
                    <a:pt x="2780" y="6686"/>
                    <a:pt x="2751" y="6691"/>
                    <a:pt x="2727" y="6703"/>
                  </a:cubicBezTo>
                  <a:lnTo>
                    <a:pt x="1941" y="7227"/>
                  </a:lnTo>
                  <a:cubicBezTo>
                    <a:pt x="1904" y="7249"/>
                    <a:pt x="1864" y="7260"/>
                    <a:pt x="1824" y="7260"/>
                  </a:cubicBezTo>
                  <a:cubicBezTo>
                    <a:pt x="1774" y="7260"/>
                    <a:pt x="1725" y="7243"/>
                    <a:pt x="1679" y="7203"/>
                  </a:cubicBezTo>
                  <a:lnTo>
                    <a:pt x="1322" y="6846"/>
                  </a:lnTo>
                  <a:cubicBezTo>
                    <a:pt x="1262" y="6787"/>
                    <a:pt x="1250" y="6680"/>
                    <a:pt x="1298" y="6584"/>
                  </a:cubicBezTo>
                  <a:lnTo>
                    <a:pt x="1822" y="5799"/>
                  </a:lnTo>
                  <a:cubicBezTo>
                    <a:pt x="1846" y="5739"/>
                    <a:pt x="1858" y="5679"/>
                    <a:pt x="1822" y="5620"/>
                  </a:cubicBezTo>
                  <a:cubicBezTo>
                    <a:pt x="1715" y="5429"/>
                    <a:pt x="1620" y="5215"/>
                    <a:pt x="1560" y="5013"/>
                  </a:cubicBezTo>
                  <a:cubicBezTo>
                    <a:pt x="1548" y="4953"/>
                    <a:pt x="1489" y="4894"/>
                    <a:pt x="1429" y="4894"/>
                  </a:cubicBezTo>
                  <a:lnTo>
                    <a:pt x="512" y="4715"/>
                  </a:lnTo>
                  <a:cubicBezTo>
                    <a:pt x="417" y="4703"/>
                    <a:pt x="346" y="4608"/>
                    <a:pt x="346" y="4525"/>
                  </a:cubicBezTo>
                  <a:lnTo>
                    <a:pt x="346" y="4013"/>
                  </a:lnTo>
                  <a:cubicBezTo>
                    <a:pt x="346" y="3929"/>
                    <a:pt x="405" y="3834"/>
                    <a:pt x="512" y="3822"/>
                  </a:cubicBezTo>
                  <a:lnTo>
                    <a:pt x="1429" y="3643"/>
                  </a:lnTo>
                  <a:cubicBezTo>
                    <a:pt x="1489" y="3632"/>
                    <a:pt x="1548" y="3584"/>
                    <a:pt x="1560" y="3524"/>
                  </a:cubicBezTo>
                  <a:cubicBezTo>
                    <a:pt x="1620" y="3322"/>
                    <a:pt x="1715" y="3108"/>
                    <a:pt x="1822" y="2917"/>
                  </a:cubicBezTo>
                  <a:cubicBezTo>
                    <a:pt x="1846" y="2858"/>
                    <a:pt x="1846" y="2786"/>
                    <a:pt x="1822" y="2739"/>
                  </a:cubicBezTo>
                  <a:lnTo>
                    <a:pt x="1298" y="1941"/>
                  </a:lnTo>
                  <a:cubicBezTo>
                    <a:pt x="1250" y="1869"/>
                    <a:pt x="1250" y="1762"/>
                    <a:pt x="1322" y="1691"/>
                  </a:cubicBezTo>
                  <a:lnTo>
                    <a:pt x="1679" y="1334"/>
                  </a:lnTo>
                  <a:cubicBezTo>
                    <a:pt x="1714" y="1299"/>
                    <a:pt x="1765" y="1280"/>
                    <a:pt x="1820" y="1280"/>
                  </a:cubicBezTo>
                  <a:cubicBezTo>
                    <a:pt x="1859" y="1280"/>
                    <a:pt x="1901" y="1290"/>
                    <a:pt x="1941" y="1310"/>
                  </a:cubicBezTo>
                  <a:lnTo>
                    <a:pt x="2727" y="1822"/>
                  </a:lnTo>
                  <a:cubicBezTo>
                    <a:pt x="2759" y="1841"/>
                    <a:pt x="2791" y="1853"/>
                    <a:pt x="2822" y="1853"/>
                  </a:cubicBezTo>
                  <a:cubicBezTo>
                    <a:pt x="2850" y="1853"/>
                    <a:pt x="2878" y="1844"/>
                    <a:pt x="2905" y="1822"/>
                  </a:cubicBezTo>
                  <a:cubicBezTo>
                    <a:pt x="3096" y="1727"/>
                    <a:pt x="3310" y="1631"/>
                    <a:pt x="3513" y="1572"/>
                  </a:cubicBezTo>
                  <a:cubicBezTo>
                    <a:pt x="3572" y="1560"/>
                    <a:pt x="3632" y="1500"/>
                    <a:pt x="3632" y="1441"/>
                  </a:cubicBezTo>
                  <a:lnTo>
                    <a:pt x="3810" y="512"/>
                  </a:lnTo>
                  <a:cubicBezTo>
                    <a:pt x="3822" y="429"/>
                    <a:pt x="3917" y="357"/>
                    <a:pt x="4001" y="357"/>
                  </a:cubicBezTo>
                  <a:lnTo>
                    <a:pt x="4513" y="357"/>
                  </a:lnTo>
                  <a:cubicBezTo>
                    <a:pt x="4596" y="357"/>
                    <a:pt x="4691" y="417"/>
                    <a:pt x="4703" y="512"/>
                  </a:cubicBezTo>
                  <a:lnTo>
                    <a:pt x="4882" y="1441"/>
                  </a:lnTo>
                  <a:cubicBezTo>
                    <a:pt x="4894" y="1500"/>
                    <a:pt x="4941" y="1560"/>
                    <a:pt x="5001" y="1572"/>
                  </a:cubicBezTo>
                  <a:cubicBezTo>
                    <a:pt x="5215" y="1631"/>
                    <a:pt x="5418" y="1727"/>
                    <a:pt x="5608" y="1822"/>
                  </a:cubicBezTo>
                  <a:cubicBezTo>
                    <a:pt x="5638" y="1840"/>
                    <a:pt x="5674" y="1849"/>
                    <a:pt x="5706" y="1849"/>
                  </a:cubicBezTo>
                  <a:cubicBezTo>
                    <a:pt x="5739" y="1849"/>
                    <a:pt x="5769" y="1840"/>
                    <a:pt x="5787" y="1822"/>
                  </a:cubicBezTo>
                  <a:lnTo>
                    <a:pt x="6584" y="1310"/>
                  </a:lnTo>
                  <a:cubicBezTo>
                    <a:pt x="6617" y="1288"/>
                    <a:pt x="6656" y="1277"/>
                    <a:pt x="6696" y="1277"/>
                  </a:cubicBezTo>
                  <a:cubicBezTo>
                    <a:pt x="6745" y="1277"/>
                    <a:pt x="6795" y="1294"/>
                    <a:pt x="6835" y="1334"/>
                  </a:cubicBezTo>
                  <a:lnTo>
                    <a:pt x="7192" y="1691"/>
                  </a:lnTo>
                  <a:cubicBezTo>
                    <a:pt x="7251" y="1750"/>
                    <a:pt x="7263" y="1858"/>
                    <a:pt x="7216" y="1941"/>
                  </a:cubicBezTo>
                  <a:lnTo>
                    <a:pt x="6704" y="2739"/>
                  </a:lnTo>
                  <a:cubicBezTo>
                    <a:pt x="6668" y="2798"/>
                    <a:pt x="6656" y="2858"/>
                    <a:pt x="6704" y="2917"/>
                  </a:cubicBezTo>
                  <a:cubicBezTo>
                    <a:pt x="6799" y="3108"/>
                    <a:pt x="6894" y="3322"/>
                    <a:pt x="6954" y="3524"/>
                  </a:cubicBezTo>
                  <a:cubicBezTo>
                    <a:pt x="6965" y="3584"/>
                    <a:pt x="7025" y="3643"/>
                    <a:pt x="7085" y="3643"/>
                  </a:cubicBezTo>
                  <a:lnTo>
                    <a:pt x="8013" y="3822"/>
                  </a:lnTo>
                  <a:cubicBezTo>
                    <a:pt x="8097" y="3834"/>
                    <a:pt x="8168" y="3929"/>
                    <a:pt x="8168" y="4013"/>
                  </a:cubicBezTo>
                  <a:lnTo>
                    <a:pt x="8168" y="4525"/>
                  </a:lnTo>
                  <a:cubicBezTo>
                    <a:pt x="8168" y="4608"/>
                    <a:pt x="8108" y="4703"/>
                    <a:pt x="8013" y="4715"/>
                  </a:cubicBezTo>
                  <a:lnTo>
                    <a:pt x="7085" y="4894"/>
                  </a:lnTo>
                  <a:cubicBezTo>
                    <a:pt x="7025" y="4906"/>
                    <a:pt x="6965" y="4953"/>
                    <a:pt x="6954" y="5013"/>
                  </a:cubicBezTo>
                  <a:cubicBezTo>
                    <a:pt x="6906" y="5156"/>
                    <a:pt x="6846" y="5322"/>
                    <a:pt x="6787" y="5477"/>
                  </a:cubicBezTo>
                  <a:cubicBezTo>
                    <a:pt x="6739" y="5560"/>
                    <a:pt x="6787" y="5668"/>
                    <a:pt x="6882" y="5715"/>
                  </a:cubicBezTo>
                  <a:cubicBezTo>
                    <a:pt x="6903" y="5724"/>
                    <a:pt x="6926" y="5729"/>
                    <a:pt x="6949" y="5729"/>
                  </a:cubicBezTo>
                  <a:cubicBezTo>
                    <a:pt x="7016" y="5729"/>
                    <a:pt x="7085" y="5691"/>
                    <a:pt x="7120" y="5620"/>
                  </a:cubicBezTo>
                  <a:cubicBezTo>
                    <a:pt x="7180" y="5489"/>
                    <a:pt x="7239" y="5358"/>
                    <a:pt x="7275" y="5215"/>
                  </a:cubicBezTo>
                  <a:lnTo>
                    <a:pt x="8097" y="5060"/>
                  </a:lnTo>
                  <a:cubicBezTo>
                    <a:pt x="8347" y="5013"/>
                    <a:pt x="8549" y="4775"/>
                    <a:pt x="8549" y="4525"/>
                  </a:cubicBezTo>
                  <a:lnTo>
                    <a:pt x="8549" y="4013"/>
                  </a:lnTo>
                  <a:cubicBezTo>
                    <a:pt x="8549" y="3763"/>
                    <a:pt x="8370" y="3524"/>
                    <a:pt x="8097" y="3477"/>
                  </a:cubicBezTo>
                  <a:lnTo>
                    <a:pt x="7275" y="3310"/>
                  </a:lnTo>
                  <a:cubicBezTo>
                    <a:pt x="7216" y="3155"/>
                    <a:pt x="7156" y="2977"/>
                    <a:pt x="7073" y="2822"/>
                  </a:cubicBezTo>
                  <a:lnTo>
                    <a:pt x="7537" y="2119"/>
                  </a:lnTo>
                  <a:cubicBezTo>
                    <a:pt x="7680" y="1905"/>
                    <a:pt x="7656" y="1619"/>
                    <a:pt x="7454" y="1441"/>
                  </a:cubicBezTo>
                  <a:lnTo>
                    <a:pt x="7096" y="1084"/>
                  </a:lnTo>
                  <a:cubicBezTo>
                    <a:pt x="6992" y="980"/>
                    <a:pt x="6848" y="924"/>
                    <a:pt x="6705" y="924"/>
                  </a:cubicBezTo>
                  <a:cubicBezTo>
                    <a:pt x="6603" y="924"/>
                    <a:pt x="6502" y="953"/>
                    <a:pt x="6418" y="1012"/>
                  </a:cubicBezTo>
                  <a:lnTo>
                    <a:pt x="5715" y="1465"/>
                  </a:lnTo>
                  <a:cubicBezTo>
                    <a:pt x="5549" y="1381"/>
                    <a:pt x="5394" y="1322"/>
                    <a:pt x="5227" y="1262"/>
                  </a:cubicBezTo>
                  <a:lnTo>
                    <a:pt x="5060" y="441"/>
                  </a:lnTo>
                  <a:cubicBezTo>
                    <a:pt x="5013" y="191"/>
                    <a:pt x="4775" y="0"/>
                    <a:pt x="45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7">
              <a:extLst>
                <a:ext uri="{FF2B5EF4-FFF2-40B4-BE49-F238E27FC236}">
                  <a16:creationId xmlns:a16="http://schemas.microsoft.com/office/drawing/2014/main" id="{2F779D09-36F5-45E1-D28F-BCDAC20995B5}"/>
                </a:ext>
              </a:extLst>
            </p:cNvPr>
            <p:cNvSpPr/>
            <p:nvPr/>
          </p:nvSpPr>
          <p:spPr>
            <a:xfrm>
              <a:off x="3184798" y="3878883"/>
              <a:ext cx="109550" cy="94018"/>
            </a:xfrm>
            <a:custGeom>
              <a:avLst/>
              <a:gdLst/>
              <a:ahLst/>
              <a:cxnLst/>
              <a:rect l="l" t="t" r="r" b="b"/>
              <a:pathLst>
                <a:path w="3442" h="2954" extrusionOk="0">
                  <a:moveTo>
                    <a:pt x="1465" y="1"/>
                  </a:moveTo>
                  <a:cubicBezTo>
                    <a:pt x="941" y="1"/>
                    <a:pt x="453" y="191"/>
                    <a:pt x="72" y="561"/>
                  </a:cubicBezTo>
                  <a:cubicBezTo>
                    <a:pt x="0" y="632"/>
                    <a:pt x="0" y="739"/>
                    <a:pt x="72" y="811"/>
                  </a:cubicBezTo>
                  <a:cubicBezTo>
                    <a:pt x="113" y="852"/>
                    <a:pt x="158" y="873"/>
                    <a:pt x="203" y="873"/>
                  </a:cubicBezTo>
                  <a:cubicBezTo>
                    <a:pt x="247" y="873"/>
                    <a:pt x="292" y="852"/>
                    <a:pt x="334" y="811"/>
                  </a:cubicBezTo>
                  <a:cubicBezTo>
                    <a:pt x="631" y="513"/>
                    <a:pt x="1024" y="358"/>
                    <a:pt x="1465" y="358"/>
                  </a:cubicBezTo>
                  <a:cubicBezTo>
                    <a:pt x="2358" y="358"/>
                    <a:pt x="3084" y="1084"/>
                    <a:pt x="3084" y="1977"/>
                  </a:cubicBezTo>
                  <a:cubicBezTo>
                    <a:pt x="3084" y="2227"/>
                    <a:pt x="3024" y="2477"/>
                    <a:pt x="2905" y="2716"/>
                  </a:cubicBezTo>
                  <a:cubicBezTo>
                    <a:pt x="2846" y="2799"/>
                    <a:pt x="2894" y="2894"/>
                    <a:pt x="2977" y="2942"/>
                  </a:cubicBezTo>
                  <a:cubicBezTo>
                    <a:pt x="3013" y="2954"/>
                    <a:pt x="3036" y="2954"/>
                    <a:pt x="3048" y="2954"/>
                  </a:cubicBezTo>
                  <a:cubicBezTo>
                    <a:pt x="3108" y="2954"/>
                    <a:pt x="3167" y="2930"/>
                    <a:pt x="3215" y="2870"/>
                  </a:cubicBezTo>
                  <a:cubicBezTo>
                    <a:pt x="3370" y="2585"/>
                    <a:pt x="3441" y="2287"/>
                    <a:pt x="3441" y="1977"/>
                  </a:cubicBezTo>
                  <a:cubicBezTo>
                    <a:pt x="3441" y="894"/>
                    <a:pt x="2560" y="1"/>
                    <a:pt x="14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7">
              <a:extLst>
                <a:ext uri="{FF2B5EF4-FFF2-40B4-BE49-F238E27FC236}">
                  <a16:creationId xmlns:a16="http://schemas.microsoft.com/office/drawing/2014/main" id="{76888E09-6AA2-B680-A137-5F8FA665497C}"/>
                </a:ext>
              </a:extLst>
            </p:cNvPr>
            <p:cNvSpPr/>
            <p:nvPr/>
          </p:nvSpPr>
          <p:spPr>
            <a:xfrm>
              <a:off x="3168120" y="3917331"/>
              <a:ext cx="102707" cy="87016"/>
            </a:xfrm>
            <a:custGeom>
              <a:avLst/>
              <a:gdLst/>
              <a:ahLst/>
              <a:cxnLst/>
              <a:rect l="l" t="t" r="r" b="b"/>
              <a:pathLst>
                <a:path w="3227" h="2734" extrusionOk="0">
                  <a:moveTo>
                    <a:pt x="277" y="0"/>
                  </a:moveTo>
                  <a:cubicBezTo>
                    <a:pt x="203" y="0"/>
                    <a:pt x="136" y="38"/>
                    <a:pt x="108" y="115"/>
                  </a:cubicBezTo>
                  <a:cubicBezTo>
                    <a:pt x="36" y="317"/>
                    <a:pt x="0" y="531"/>
                    <a:pt x="0" y="758"/>
                  </a:cubicBezTo>
                  <a:cubicBezTo>
                    <a:pt x="0" y="1841"/>
                    <a:pt x="881" y="2734"/>
                    <a:pt x="1977" y="2734"/>
                  </a:cubicBezTo>
                  <a:cubicBezTo>
                    <a:pt x="2394" y="2734"/>
                    <a:pt x="2798" y="2603"/>
                    <a:pt x="3144" y="2365"/>
                  </a:cubicBezTo>
                  <a:cubicBezTo>
                    <a:pt x="3215" y="2305"/>
                    <a:pt x="3227" y="2198"/>
                    <a:pt x="3191" y="2127"/>
                  </a:cubicBezTo>
                  <a:cubicBezTo>
                    <a:pt x="3162" y="2075"/>
                    <a:pt x="3106" y="2051"/>
                    <a:pt x="3050" y="2051"/>
                  </a:cubicBezTo>
                  <a:cubicBezTo>
                    <a:pt x="3015" y="2051"/>
                    <a:pt x="2981" y="2061"/>
                    <a:pt x="2953" y="2079"/>
                  </a:cubicBezTo>
                  <a:cubicBezTo>
                    <a:pt x="2667" y="2282"/>
                    <a:pt x="2334" y="2389"/>
                    <a:pt x="2001" y="2389"/>
                  </a:cubicBezTo>
                  <a:cubicBezTo>
                    <a:pt x="1108" y="2389"/>
                    <a:pt x="370" y="1662"/>
                    <a:pt x="370" y="769"/>
                  </a:cubicBezTo>
                  <a:cubicBezTo>
                    <a:pt x="370" y="591"/>
                    <a:pt x="405" y="412"/>
                    <a:pt x="465" y="246"/>
                  </a:cubicBezTo>
                  <a:cubicBezTo>
                    <a:pt x="465" y="138"/>
                    <a:pt x="417" y="43"/>
                    <a:pt x="334" y="7"/>
                  </a:cubicBezTo>
                  <a:cubicBezTo>
                    <a:pt x="315" y="3"/>
                    <a:pt x="296" y="0"/>
                    <a:pt x="2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7">
              <a:extLst>
                <a:ext uri="{FF2B5EF4-FFF2-40B4-BE49-F238E27FC236}">
                  <a16:creationId xmlns:a16="http://schemas.microsoft.com/office/drawing/2014/main" id="{B6C62059-D91A-7D72-D14B-51752EC0E517}"/>
                </a:ext>
              </a:extLst>
            </p:cNvPr>
            <p:cNvSpPr/>
            <p:nvPr/>
          </p:nvSpPr>
          <p:spPr>
            <a:xfrm>
              <a:off x="3264749" y="3976275"/>
              <a:ext cx="183836" cy="183836"/>
            </a:xfrm>
            <a:custGeom>
              <a:avLst/>
              <a:gdLst/>
              <a:ahLst/>
              <a:cxnLst/>
              <a:rect l="l" t="t" r="r" b="b"/>
              <a:pathLst>
                <a:path w="5776" h="5776" extrusionOk="0">
                  <a:moveTo>
                    <a:pt x="2739" y="1"/>
                  </a:moveTo>
                  <a:cubicBezTo>
                    <a:pt x="2548" y="1"/>
                    <a:pt x="2370" y="156"/>
                    <a:pt x="2322" y="346"/>
                  </a:cubicBezTo>
                  <a:lnTo>
                    <a:pt x="2215" y="846"/>
                  </a:lnTo>
                  <a:cubicBezTo>
                    <a:pt x="2132" y="882"/>
                    <a:pt x="2036" y="930"/>
                    <a:pt x="1953" y="953"/>
                  </a:cubicBezTo>
                  <a:lnTo>
                    <a:pt x="1525" y="668"/>
                  </a:lnTo>
                  <a:cubicBezTo>
                    <a:pt x="1454" y="627"/>
                    <a:pt x="1372" y="606"/>
                    <a:pt x="1291" y="606"/>
                  </a:cubicBezTo>
                  <a:cubicBezTo>
                    <a:pt x="1181" y="606"/>
                    <a:pt x="1071" y="645"/>
                    <a:pt x="989" y="727"/>
                  </a:cubicBezTo>
                  <a:lnTo>
                    <a:pt x="751" y="965"/>
                  </a:lnTo>
                  <a:cubicBezTo>
                    <a:pt x="620" y="1108"/>
                    <a:pt x="584" y="1322"/>
                    <a:pt x="691" y="1501"/>
                  </a:cubicBezTo>
                  <a:lnTo>
                    <a:pt x="977" y="1942"/>
                  </a:lnTo>
                  <a:cubicBezTo>
                    <a:pt x="917" y="2061"/>
                    <a:pt x="870" y="2180"/>
                    <a:pt x="822" y="2311"/>
                  </a:cubicBezTo>
                  <a:cubicBezTo>
                    <a:pt x="786" y="2394"/>
                    <a:pt x="858" y="2501"/>
                    <a:pt x="941" y="2537"/>
                  </a:cubicBezTo>
                  <a:cubicBezTo>
                    <a:pt x="954" y="2541"/>
                    <a:pt x="967" y="2542"/>
                    <a:pt x="980" y="2542"/>
                  </a:cubicBezTo>
                  <a:cubicBezTo>
                    <a:pt x="1055" y="2542"/>
                    <a:pt x="1137" y="2489"/>
                    <a:pt x="1167" y="2418"/>
                  </a:cubicBezTo>
                  <a:cubicBezTo>
                    <a:pt x="1203" y="2275"/>
                    <a:pt x="1251" y="2144"/>
                    <a:pt x="1322" y="2025"/>
                  </a:cubicBezTo>
                  <a:cubicBezTo>
                    <a:pt x="1358" y="1965"/>
                    <a:pt x="1358" y="1894"/>
                    <a:pt x="1322" y="1846"/>
                  </a:cubicBezTo>
                  <a:lnTo>
                    <a:pt x="989" y="1322"/>
                  </a:lnTo>
                  <a:cubicBezTo>
                    <a:pt x="977" y="1299"/>
                    <a:pt x="977" y="1263"/>
                    <a:pt x="1001" y="1239"/>
                  </a:cubicBezTo>
                  <a:lnTo>
                    <a:pt x="1239" y="1001"/>
                  </a:lnTo>
                  <a:cubicBezTo>
                    <a:pt x="1258" y="981"/>
                    <a:pt x="1274" y="973"/>
                    <a:pt x="1291" y="973"/>
                  </a:cubicBezTo>
                  <a:cubicBezTo>
                    <a:pt x="1304" y="973"/>
                    <a:pt x="1318" y="978"/>
                    <a:pt x="1334" y="989"/>
                  </a:cubicBezTo>
                  <a:lnTo>
                    <a:pt x="1846" y="1322"/>
                  </a:lnTo>
                  <a:cubicBezTo>
                    <a:pt x="1878" y="1342"/>
                    <a:pt x="1910" y="1354"/>
                    <a:pt x="1942" y="1354"/>
                  </a:cubicBezTo>
                  <a:cubicBezTo>
                    <a:pt x="1969" y="1354"/>
                    <a:pt x="1997" y="1345"/>
                    <a:pt x="2025" y="1322"/>
                  </a:cubicBezTo>
                  <a:cubicBezTo>
                    <a:pt x="2144" y="1251"/>
                    <a:pt x="2287" y="1203"/>
                    <a:pt x="2417" y="1156"/>
                  </a:cubicBezTo>
                  <a:cubicBezTo>
                    <a:pt x="2477" y="1144"/>
                    <a:pt x="2537" y="1084"/>
                    <a:pt x="2537" y="1025"/>
                  </a:cubicBezTo>
                  <a:lnTo>
                    <a:pt x="2656" y="418"/>
                  </a:lnTo>
                  <a:cubicBezTo>
                    <a:pt x="2656" y="382"/>
                    <a:pt x="2679" y="358"/>
                    <a:pt x="2727" y="358"/>
                  </a:cubicBezTo>
                  <a:lnTo>
                    <a:pt x="3060" y="358"/>
                  </a:lnTo>
                  <a:cubicBezTo>
                    <a:pt x="3084" y="358"/>
                    <a:pt x="3120" y="394"/>
                    <a:pt x="3132" y="418"/>
                  </a:cubicBezTo>
                  <a:lnTo>
                    <a:pt x="3251" y="1025"/>
                  </a:lnTo>
                  <a:cubicBezTo>
                    <a:pt x="3263" y="1084"/>
                    <a:pt x="3310" y="1144"/>
                    <a:pt x="3370" y="1156"/>
                  </a:cubicBezTo>
                  <a:cubicBezTo>
                    <a:pt x="3501" y="1203"/>
                    <a:pt x="3632" y="1251"/>
                    <a:pt x="3751" y="1322"/>
                  </a:cubicBezTo>
                  <a:cubicBezTo>
                    <a:pt x="3781" y="1340"/>
                    <a:pt x="3816" y="1349"/>
                    <a:pt x="3849" y="1349"/>
                  </a:cubicBezTo>
                  <a:cubicBezTo>
                    <a:pt x="3882" y="1349"/>
                    <a:pt x="3912" y="1340"/>
                    <a:pt x="3930" y="1322"/>
                  </a:cubicBezTo>
                  <a:lnTo>
                    <a:pt x="4453" y="989"/>
                  </a:lnTo>
                  <a:cubicBezTo>
                    <a:pt x="4469" y="978"/>
                    <a:pt x="4483" y="973"/>
                    <a:pt x="4497" y="973"/>
                  </a:cubicBezTo>
                  <a:cubicBezTo>
                    <a:pt x="4513" y="973"/>
                    <a:pt x="4529" y="981"/>
                    <a:pt x="4549" y="1001"/>
                  </a:cubicBezTo>
                  <a:lnTo>
                    <a:pt x="4787" y="1239"/>
                  </a:lnTo>
                  <a:cubicBezTo>
                    <a:pt x="4811" y="1263"/>
                    <a:pt x="4811" y="1299"/>
                    <a:pt x="4799" y="1322"/>
                  </a:cubicBezTo>
                  <a:lnTo>
                    <a:pt x="4453" y="1846"/>
                  </a:lnTo>
                  <a:cubicBezTo>
                    <a:pt x="4430" y="1906"/>
                    <a:pt x="4406" y="1965"/>
                    <a:pt x="4453" y="2025"/>
                  </a:cubicBezTo>
                  <a:cubicBezTo>
                    <a:pt x="4525" y="2144"/>
                    <a:pt x="4573" y="2275"/>
                    <a:pt x="4620" y="2418"/>
                  </a:cubicBezTo>
                  <a:cubicBezTo>
                    <a:pt x="4632" y="2477"/>
                    <a:pt x="4692" y="2537"/>
                    <a:pt x="4751" y="2537"/>
                  </a:cubicBezTo>
                  <a:lnTo>
                    <a:pt x="5358" y="2656"/>
                  </a:lnTo>
                  <a:cubicBezTo>
                    <a:pt x="5394" y="2656"/>
                    <a:pt x="5418" y="2680"/>
                    <a:pt x="5418" y="2727"/>
                  </a:cubicBezTo>
                  <a:lnTo>
                    <a:pt x="5418" y="3049"/>
                  </a:lnTo>
                  <a:cubicBezTo>
                    <a:pt x="5418" y="3085"/>
                    <a:pt x="5394" y="3108"/>
                    <a:pt x="5358" y="3132"/>
                  </a:cubicBezTo>
                  <a:lnTo>
                    <a:pt x="4751" y="3251"/>
                  </a:lnTo>
                  <a:cubicBezTo>
                    <a:pt x="4692" y="3263"/>
                    <a:pt x="4632" y="3311"/>
                    <a:pt x="4620" y="3370"/>
                  </a:cubicBezTo>
                  <a:cubicBezTo>
                    <a:pt x="4573" y="3501"/>
                    <a:pt x="4525" y="3632"/>
                    <a:pt x="4453" y="3751"/>
                  </a:cubicBezTo>
                  <a:cubicBezTo>
                    <a:pt x="4430" y="3811"/>
                    <a:pt x="4430" y="3882"/>
                    <a:pt x="4453" y="3930"/>
                  </a:cubicBezTo>
                  <a:lnTo>
                    <a:pt x="4799" y="4454"/>
                  </a:lnTo>
                  <a:cubicBezTo>
                    <a:pt x="4811" y="4478"/>
                    <a:pt x="4811" y="4513"/>
                    <a:pt x="4787" y="4537"/>
                  </a:cubicBezTo>
                  <a:lnTo>
                    <a:pt x="4549" y="4775"/>
                  </a:lnTo>
                  <a:cubicBezTo>
                    <a:pt x="4526" y="4798"/>
                    <a:pt x="4508" y="4806"/>
                    <a:pt x="4489" y="4806"/>
                  </a:cubicBezTo>
                  <a:cubicBezTo>
                    <a:pt x="4478" y="4806"/>
                    <a:pt x="4467" y="4803"/>
                    <a:pt x="4453" y="4799"/>
                  </a:cubicBezTo>
                  <a:lnTo>
                    <a:pt x="3930" y="4454"/>
                  </a:lnTo>
                  <a:cubicBezTo>
                    <a:pt x="3898" y="4435"/>
                    <a:pt x="3866" y="4422"/>
                    <a:pt x="3834" y="4422"/>
                  </a:cubicBezTo>
                  <a:cubicBezTo>
                    <a:pt x="3806" y="4422"/>
                    <a:pt x="3779" y="4432"/>
                    <a:pt x="3751" y="4454"/>
                  </a:cubicBezTo>
                  <a:cubicBezTo>
                    <a:pt x="3632" y="4525"/>
                    <a:pt x="3501" y="4573"/>
                    <a:pt x="3370" y="4621"/>
                  </a:cubicBezTo>
                  <a:cubicBezTo>
                    <a:pt x="3310" y="4632"/>
                    <a:pt x="3251" y="4692"/>
                    <a:pt x="3251" y="4751"/>
                  </a:cubicBezTo>
                  <a:lnTo>
                    <a:pt x="3132" y="5359"/>
                  </a:lnTo>
                  <a:cubicBezTo>
                    <a:pt x="3132" y="5394"/>
                    <a:pt x="3096" y="5418"/>
                    <a:pt x="3060" y="5418"/>
                  </a:cubicBezTo>
                  <a:lnTo>
                    <a:pt x="2727" y="5418"/>
                  </a:lnTo>
                  <a:cubicBezTo>
                    <a:pt x="2703" y="5418"/>
                    <a:pt x="2668" y="5394"/>
                    <a:pt x="2656" y="5359"/>
                  </a:cubicBezTo>
                  <a:lnTo>
                    <a:pt x="2537" y="4751"/>
                  </a:lnTo>
                  <a:cubicBezTo>
                    <a:pt x="2525" y="4692"/>
                    <a:pt x="2477" y="4632"/>
                    <a:pt x="2417" y="4621"/>
                  </a:cubicBezTo>
                  <a:cubicBezTo>
                    <a:pt x="2287" y="4573"/>
                    <a:pt x="2144" y="4525"/>
                    <a:pt x="2025" y="4454"/>
                  </a:cubicBezTo>
                  <a:cubicBezTo>
                    <a:pt x="1995" y="4436"/>
                    <a:pt x="1962" y="4427"/>
                    <a:pt x="1931" y="4427"/>
                  </a:cubicBezTo>
                  <a:cubicBezTo>
                    <a:pt x="1900" y="4427"/>
                    <a:pt x="1870" y="4436"/>
                    <a:pt x="1846" y="4454"/>
                  </a:cubicBezTo>
                  <a:lnTo>
                    <a:pt x="1334" y="4799"/>
                  </a:lnTo>
                  <a:cubicBezTo>
                    <a:pt x="1321" y="4803"/>
                    <a:pt x="1309" y="4806"/>
                    <a:pt x="1298" y="4806"/>
                  </a:cubicBezTo>
                  <a:cubicBezTo>
                    <a:pt x="1279" y="4806"/>
                    <a:pt x="1261" y="4798"/>
                    <a:pt x="1239" y="4775"/>
                  </a:cubicBezTo>
                  <a:lnTo>
                    <a:pt x="1001" y="4537"/>
                  </a:lnTo>
                  <a:cubicBezTo>
                    <a:pt x="977" y="4513"/>
                    <a:pt x="977" y="4478"/>
                    <a:pt x="989" y="4454"/>
                  </a:cubicBezTo>
                  <a:lnTo>
                    <a:pt x="1322" y="3930"/>
                  </a:lnTo>
                  <a:cubicBezTo>
                    <a:pt x="1358" y="3870"/>
                    <a:pt x="1370" y="3811"/>
                    <a:pt x="1322" y="3751"/>
                  </a:cubicBezTo>
                  <a:cubicBezTo>
                    <a:pt x="1251" y="3632"/>
                    <a:pt x="1215" y="3501"/>
                    <a:pt x="1167" y="3370"/>
                  </a:cubicBezTo>
                  <a:cubicBezTo>
                    <a:pt x="1144" y="3311"/>
                    <a:pt x="1084" y="3251"/>
                    <a:pt x="1024" y="3251"/>
                  </a:cubicBezTo>
                  <a:lnTo>
                    <a:pt x="417" y="3132"/>
                  </a:lnTo>
                  <a:cubicBezTo>
                    <a:pt x="393" y="3132"/>
                    <a:pt x="358" y="3097"/>
                    <a:pt x="358" y="3049"/>
                  </a:cubicBezTo>
                  <a:lnTo>
                    <a:pt x="358" y="2727"/>
                  </a:lnTo>
                  <a:cubicBezTo>
                    <a:pt x="358" y="2692"/>
                    <a:pt x="393" y="2668"/>
                    <a:pt x="417" y="2656"/>
                  </a:cubicBezTo>
                  <a:lnTo>
                    <a:pt x="465" y="2632"/>
                  </a:lnTo>
                  <a:cubicBezTo>
                    <a:pt x="548" y="2620"/>
                    <a:pt x="632" y="2525"/>
                    <a:pt x="596" y="2430"/>
                  </a:cubicBezTo>
                  <a:cubicBezTo>
                    <a:pt x="586" y="2352"/>
                    <a:pt x="520" y="2289"/>
                    <a:pt x="444" y="2289"/>
                  </a:cubicBezTo>
                  <a:cubicBezTo>
                    <a:pt x="428" y="2289"/>
                    <a:pt x="410" y="2292"/>
                    <a:pt x="393" y="2299"/>
                  </a:cubicBezTo>
                  <a:lnTo>
                    <a:pt x="346" y="2311"/>
                  </a:lnTo>
                  <a:cubicBezTo>
                    <a:pt x="155" y="2358"/>
                    <a:pt x="1" y="2513"/>
                    <a:pt x="1" y="2727"/>
                  </a:cubicBezTo>
                  <a:lnTo>
                    <a:pt x="1" y="3049"/>
                  </a:lnTo>
                  <a:cubicBezTo>
                    <a:pt x="1" y="3251"/>
                    <a:pt x="155" y="3430"/>
                    <a:pt x="346" y="3466"/>
                  </a:cubicBezTo>
                  <a:lnTo>
                    <a:pt x="846" y="3573"/>
                  </a:lnTo>
                  <a:cubicBezTo>
                    <a:pt x="882" y="3668"/>
                    <a:pt x="929" y="3751"/>
                    <a:pt x="953" y="3847"/>
                  </a:cubicBezTo>
                  <a:lnTo>
                    <a:pt x="679" y="4275"/>
                  </a:lnTo>
                  <a:cubicBezTo>
                    <a:pt x="572" y="4442"/>
                    <a:pt x="584" y="4656"/>
                    <a:pt x="727" y="4811"/>
                  </a:cubicBezTo>
                  <a:lnTo>
                    <a:pt x="977" y="5049"/>
                  </a:lnTo>
                  <a:cubicBezTo>
                    <a:pt x="1055" y="5127"/>
                    <a:pt x="1163" y="5172"/>
                    <a:pt x="1278" y="5172"/>
                  </a:cubicBezTo>
                  <a:cubicBezTo>
                    <a:pt x="1356" y="5172"/>
                    <a:pt x="1436" y="5152"/>
                    <a:pt x="1513" y="5109"/>
                  </a:cubicBezTo>
                  <a:lnTo>
                    <a:pt x="1941" y="4823"/>
                  </a:lnTo>
                  <a:cubicBezTo>
                    <a:pt x="2025" y="4871"/>
                    <a:pt x="2120" y="4894"/>
                    <a:pt x="2203" y="4930"/>
                  </a:cubicBezTo>
                  <a:lnTo>
                    <a:pt x="2310" y="5430"/>
                  </a:lnTo>
                  <a:cubicBezTo>
                    <a:pt x="2358" y="5633"/>
                    <a:pt x="2513" y="5775"/>
                    <a:pt x="2727" y="5775"/>
                  </a:cubicBezTo>
                  <a:lnTo>
                    <a:pt x="3060" y="5775"/>
                  </a:lnTo>
                  <a:cubicBezTo>
                    <a:pt x="3251" y="5775"/>
                    <a:pt x="3430" y="5633"/>
                    <a:pt x="3465" y="5430"/>
                  </a:cubicBezTo>
                  <a:lnTo>
                    <a:pt x="3572" y="4930"/>
                  </a:lnTo>
                  <a:cubicBezTo>
                    <a:pt x="3668" y="4894"/>
                    <a:pt x="3751" y="4859"/>
                    <a:pt x="3846" y="4823"/>
                  </a:cubicBezTo>
                  <a:lnTo>
                    <a:pt x="4275" y="5109"/>
                  </a:lnTo>
                  <a:cubicBezTo>
                    <a:pt x="4344" y="5153"/>
                    <a:pt x="4422" y="5175"/>
                    <a:pt x="4500" y="5175"/>
                  </a:cubicBezTo>
                  <a:cubicBezTo>
                    <a:pt x="4610" y="5175"/>
                    <a:pt x="4720" y="5132"/>
                    <a:pt x="4811" y="5049"/>
                  </a:cubicBezTo>
                  <a:lnTo>
                    <a:pt x="5049" y="4811"/>
                  </a:lnTo>
                  <a:cubicBezTo>
                    <a:pt x="5180" y="4680"/>
                    <a:pt x="5215" y="4454"/>
                    <a:pt x="5108" y="4275"/>
                  </a:cubicBezTo>
                  <a:lnTo>
                    <a:pt x="4823" y="3847"/>
                  </a:lnTo>
                  <a:cubicBezTo>
                    <a:pt x="4870" y="3751"/>
                    <a:pt x="4894" y="3668"/>
                    <a:pt x="4930" y="3573"/>
                  </a:cubicBezTo>
                  <a:lnTo>
                    <a:pt x="5442" y="3466"/>
                  </a:lnTo>
                  <a:cubicBezTo>
                    <a:pt x="5632" y="3430"/>
                    <a:pt x="5775" y="3263"/>
                    <a:pt x="5775" y="3049"/>
                  </a:cubicBezTo>
                  <a:lnTo>
                    <a:pt x="5775" y="2727"/>
                  </a:lnTo>
                  <a:cubicBezTo>
                    <a:pt x="5775" y="2513"/>
                    <a:pt x="5644" y="2358"/>
                    <a:pt x="5454" y="2311"/>
                  </a:cubicBezTo>
                  <a:lnTo>
                    <a:pt x="4942" y="2204"/>
                  </a:lnTo>
                  <a:cubicBezTo>
                    <a:pt x="4918" y="2120"/>
                    <a:pt x="4870" y="2025"/>
                    <a:pt x="4846" y="1942"/>
                  </a:cubicBezTo>
                  <a:lnTo>
                    <a:pt x="5120" y="1501"/>
                  </a:lnTo>
                  <a:cubicBezTo>
                    <a:pt x="5227" y="1346"/>
                    <a:pt x="5215" y="1120"/>
                    <a:pt x="5061" y="965"/>
                  </a:cubicBezTo>
                  <a:lnTo>
                    <a:pt x="4823" y="727"/>
                  </a:lnTo>
                  <a:cubicBezTo>
                    <a:pt x="4745" y="650"/>
                    <a:pt x="4634" y="610"/>
                    <a:pt x="4520" y="610"/>
                  </a:cubicBezTo>
                  <a:cubicBezTo>
                    <a:pt x="4441" y="610"/>
                    <a:pt x="4360" y="629"/>
                    <a:pt x="4287" y="668"/>
                  </a:cubicBezTo>
                  <a:lnTo>
                    <a:pt x="3858" y="953"/>
                  </a:lnTo>
                  <a:cubicBezTo>
                    <a:pt x="3763" y="906"/>
                    <a:pt x="3680" y="882"/>
                    <a:pt x="3596" y="846"/>
                  </a:cubicBezTo>
                  <a:lnTo>
                    <a:pt x="3489" y="346"/>
                  </a:lnTo>
                  <a:cubicBezTo>
                    <a:pt x="3441" y="156"/>
                    <a:pt x="3275" y="1"/>
                    <a:pt x="3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7">
              <a:extLst>
                <a:ext uri="{FF2B5EF4-FFF2-40B4-BE49-F238E27FC236}">
                  <a16:creationId xmlns:a16="http://schemas.microsoft.com/office/drawing/2014/main" id="{002F367A-78AC-6B21-0BCE-5E647DA16969}"/>
                </a:ext>
              </a:extLst>
            </p:cNvPr>
            <p:cNvSpPr/>
            <p:nvPr/>
          </p:nvSpPr>
          <p:spPr>
            <a:xfrm>
              <a:off x="3326526" y="4036907"/>
              <a:ext cx="62541" cy="62573"/>
            </a:xfrm>
            <a:custGeom>
              <a:avLst/>
              <a:gdLst/>
              <a:ahLst/>
              <a:cxnLst/>
              <a:rect l="l" t="t" r="r" b="b"/>
              <a:pathLst>
                <a:path w="1965" h="1966" extrusionOk="0">
                  <a:moveTo>
                    <a:pt x="977" y="1"/>
                  </a:moveTo>
                  <a:cubicBezTo>
                    <a:pt x="441" y="1"/>
                    <a:pt x="0" y="453"/>
                    <a:pt x="0" y="989"/>
                  </a:cubicBezTo>
                  <a:cubicBezTo>
                    <a:pt x="0" y="1525"/>
                    <a:pt x="441" y="1965"/>
                    <a:pt x="977" y="1965"/>
                  </a:cubicBezTo>
                  <a:cubicBezTo>
                    <a:pt x="1203" y="1965"/>
                    <a:pt x="1417" y="1894"/>
                    <a:pt x="1572" y="1763"/>
                  </a:cubicBezTo>
                  <a:cubicBezTo>
                    <a:pt x="1655" y="1703"/>
                    <a:pt x="1667" y="1596"/>
                    <a:pt x="1608" y="1501"/>
                  </a:cubicBezTo>
                  <a:cubicBezTo>
                    <a:pt x="1574" y="1461"/>
                    <a:pt x="1525" y="1439"/>
                    <a:pt x="1473" y="1439"/>
                  </a:cubicBezTo>
                  <a:cubicBezTo>
                    <a:pt x="1434" y="1439"/>
                    <a:pt x="1394" y="1452"/>
                    <a:pt x="1358" y="1477"/>
                  </a:cubicBezTo>
                  <a:cubicBezTo>
                    <a:pt x="1250" y="1561"/>
                    <a:pt x="1119" y="1608"/>
                    <a:pt x="965" y="1608"/>
                  </a:cubicBezTo>
                  <a:cubicBezTo>
                    <a:pt x="619" y="1608"/>
                    <a:pt x="346" y="1322"/>
                    <a:pt x="346" y="977"/>
                  </a:cubicBezTo>
                  <a:cubicBezTo>
                    <a:pt x="346" y="644"/>
                    <a:pt x="619" y="358"/>
                    <a:pt x="977" y="358"/>
                  </a:cubicBezTo>
                  <a:cubicBezTo>
                    <a:pt x="1322" y="358"/>
                    <a:pt x="1608" y="644"/>
                    <a:pt x="1608" y="989"/>
                  </a:cubicBezTo>
                  <a:cubicBezTo>
                    <a:pt x="1608" y="1084"/>
                    <a:pt x="1679" y="1168"/>
                    <a:pt x="1786" y="1168"/>
                  </a:cubicBezTo>
                  <a:cubicBezTo>
                    <a:pt x="1893" y="1168"/>
                    <a:pt x="1965" y="1084"/>
                    <a:pt x="1965" y="989"/>
                  </a:cubicBezTo>
                  <a:cubicBezTo>
                    <a:pt x="1965" y="453"/>
                    <a:pt x="1512" y="1"/>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27">
              <a:extLst>
                <a:ext uri="{FF2B5EF4-FFF2-40B4-BE49-F238E27FC236}">
                  <a16:creationId xmlns:a16="http://schemas.microsoft.com/office/drawing/2014/main" id="{F582589F-FA3B-7614-DB97-CF2967421A7F}"/>
                </a:ext>
              </a:extLst>
            </p:cNvPr>
            <p:cNvSpPr/>
            <p:nvPr/>
          </p:nvSpPr>
          <p:spPr>
            <a:xfrm>
              <a:off x="3196542" y="3907687"/>
              <a:ext cx="68238" cy="68238"/>
            </a:xfrm>
            <a:custGeom>
              <a:avLst/>
              <a:gdLst/>
              <a:ahLst/>
              <a:cxnLst/>
              <a:rect l="l" t="t" r="r" b="b"/>
              <a:pathLst>
                <a:path w="2144" h="2144" extrusionOk="0">
                  <a:moveTo>
                    <a:pt x="1072" y="358"/>
                  </a:moveTo>
                  <a:cubicBezTo>
                    <a:pt x="1477" y="358"/>
                    <a:pt x="1786" y="680"/>
                    <a:pt x="1786" y="1072"/>
                  </a:cubicBezTo>
                  <a:cubicBezTo>
                    <a:pt x="1786" y="1477"/>
                    <a:pt x="1465" y="1787"/>
                    <a:pt x="1072" y="1787"/>
                  </a:cubicBezTo>
                  <a:cubicBezTo>
                    <a:pt x="691" y="1787"/>
                    <a:pt x="358" y="1453"/>
                    <a:pt x="358" y="1072"/>
                  </a:cubicBezTo>
                  <a:cubicBezTo>
                    <a:pt x="358" y="668"/>
                    <a:pt x="691" y="358"/>
                    <a:pt x="1072" y="358"/>
                  </a:cubicBezTo>
                  <a:close/>
                  <a:moveTo>
                    <a:pt x="1072" y="1"/>
                  </a:moveTo>
                  <a:cubicBezTo>
                    <a:pt x="477" y="1"/>
                    <a:pt x="0" y="477"/>
                    <a:pt x="0" y="1072"/>
                  </a:cubicBezTo>
                  <a:cubicBezTo>
                    <a:pt x="0" y="1668"/>
                    <a:pt x="477" y="2144"/>
                    <a:pt x="1072" y="2144"/>
                  </a:cubicBezTo>
                  <a:cubicBezTo>
                    <a:pt x="1667" y="2144"/>
                    <a:pt x="2144" y="1656"/>
                    <a:pt x="2144" y="1072"/>
                  </a:cubicBezTo>
                  <a:cubicBezTo>
                    <a:pt x="2144" y="477"/>
                    <a:pt x="1667"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TextBox 5">
            <a:extLst>
              <a:ext uri="{FF2B5EF4-FFF2-40B4-BE49-F238E27FC236}">
                <a16:creationId xmlns:a16="http://schemas.microsoft.com/office/drawing/2014/main" id="{FD060393-DB58-72B6-F81C-9116F6E03552}"/>
              </a:ext>
            </a:extLst>
          </p:cNvPr>
          <p:cNvSpPr txBox="1"/>
          <p:nvPr/>
        </p:nvSpPr>
        <p:spPr>
          <a:xfrm>
            <a:off x="2260668" y="846692"/>
            <a:ext cx="4622664" cy="461665"/>
          </a:xfrm>
          <a:prstGeom prst="rect">
            <a:avLst/>
          </a:prstGeom>
          <a:noFill/>
        </p:spPr>
        <p:txBody>
          <a:bodyPr wrap="square" rtlCol="0">
            <a:spAutoFit/>
          </a:bodyPr>
          <a:lstStyle/>
          <a:p>
            <a:r>
              <a:rPr lang="en-US" sz="2400" b="1" i="1" dirty="0">
                <a:solidFill>
                  <a:schemeClr val="bg1"/>
                </a:solidFill>
                <a:latin typeface="Times New Roman" panose="02020603050405020304" pitchFamily="18" charset="0"/>
                <a:cs typeface="Times New Roman" panose="02020603050405020304" pitchFamily="18" charset="0"/>
              </a:rPr>
              <a:t>Results</a:t>
            </a:r>
          </a:p>
        </p:txBody>
      </p:sp>
      <p:grpSp>
        <p:nvGrpSpPr>
          <p:cNvPr id="2" name="Google Shape;11288;p60">
            <a:extLst>
              <a:ext uri="{FF2B5EF4-FFF2-40B4-BE49-F238E27FC236}">
                <a16:creationId xmlns:a16="http://schemas.microsoft.com/office/drawing/2014/main" id="{5CABBF30-9650-C1F2-3BBC-B5F8F7B35459}"/>
              </a:ext>
            </a:extLst>
          </p:cNvPr>
          <p:cNvGrpSpPr/>
          <p:nvPr/>
        </p:nvGrpSpPr>
        <p:grpSpPr>
          <a:xfrm>
            <a:off x="1440782" y="741420"/>
            <a:ext cx="577856" cy="569783"/>
            <a:chOff x="5774124" y="4294550"/>
            <a:chExt cx="331611" cy="331674"/>
          </a:xfrm>
          <a:solidFill>
            <a:schemeClr val="bg2"/>
          </a:solidFill>
        </p:grpSpPr>
        <p:sp>
          <p:nvSpPr>
            <p:cNvPr id="3" name="Google Shape;11289;p60">
              <a:extLst>
                <a:ext uri="{FF2B5EF4-FFF2-40B4-BE49-F238E27FC236}">
                  <a16:creationId xmlns:a16="http://schemas.microsoft.com/office/drawing/2014/main" id="{31DF7DEA-06AD-76DF-FF1F-0F91884CCFE1}"/>
                </a:ext>
              </a:extLst>
            </p:cNvPr>
            <p:cNvSpPr/>
            <p:nvPr/>
          </p:nvSpPr>
          <p:spPr>
            <a:xfrm>
              <a:off x="5774124" y="4419664"/>
              <a:ext cx="331611" cy="206560"/>
            </a:xfrm>
            <a:custGeom>
              <a:avLst/>
              <a:gdLst/>
              <a:ahLst/>
              <a:cxnLst/>
              <a:rect l="l" t="t" r="r" b="b"/>
              <a:pathLst>
                <a:path w="10419" h="6490" extrusionOk="0">
                  <a:moveTo>
                    <a:pt x="2751" y="2905"/>
                  </a:moveTo>
                  <a:lnTo>
                    <a:pt x="2751" y="6191"/>
                  </a:lnTo>
                  <a:lnTo>
                    <a:pt x="1429" y="6191"/>
                  </a:lnTo>
                  <a:lnTo>
                    <a:pt x="1429" y="2905"/>
                  </a:lnTo>
                  <a:close/>
                  <a:moveTo>
                    <a:pt x="5847" y="2084"/>
                  </a:moveTo>
                  <a:lnTo>
                    <a:pt x="5847" y="6191"/>
                  </a:lnTo>
                  <a:lnTo>
                    <a:pt x="4525" y="6191"/>
                  </a:lnTo>
                  <a:lnTo>
                    <a:pt x="4525" y="2084"/>
                  </a:lnTo>
                  <a:close/>
                  <a:moveTo>
                    <a:pt x="8942" y="298"/>
                  </a:moveTo>
                  <a:lnTo>
                    <a:pt x="8942" y="6191"/>
                  </a:lnTo>
                  <a:lnTo>
                    <a:pt x="7609" y="6191"/>
                  </a:lnTo>
                  <a:lnTo>
                    <a:pt x="7609" y="298"/>
                  </a:lnTo>
                  <a:close/>
                  <a:moveTo>
                    <a:pt x="7466" y="0"/>
                  </a:moveTo>
                  <a:cubicBezTo>
                    <a:pt x="7383" y="0"/>
                    <a:pt x="7323" y="72"/>
                    <a:pt x="7323" y="155"/>
                  </a:cubicBezTo>
                  <a:lnTo>
                    <a:pt x="7323" y="6191"/>
                  </a:lnTo>
                  <a:lnTo>
                    <a:pt x="6156" y="6191"/>
                  </a:lnTo>
                  <a:lnTo>
                    <a:pt x="6156" y="1941"/>
                  </a:lnTo>
                  <a:cubicBezTo>
                    <a:pt x="6156" y="1846"/>
                    <a:pt x="6085" y="1786"/>
                    <a:pt x="6013" y="1786"/>
                  </a:cubicBezTo>
                  <a:lnTo>
                    <a:pt x="4370" y="1786"/>
                  </a:lnTo>
                  <a:cubicBezTo>
                    <a:pt x="4287" y="1786"/>
                    <a:pt x="4227" y="1858"/>
                    <a:pt x="4227" y="1941"/>
                  </a:cubicBezTo>
                  <a:lnTo>
                    <a:pt x="4227" y="6191"/>
                  </a:lnTo>
                  <a:lnTo>
                    <a:pt x="3061" y="6191"/>
                  </a:lnTo>
                  <a:lnTo>
                    <a:pt x="3061" y="2751"/>
                  </a:lnTo>
                  <a:cubicBezTo>
                    <a:pt x="3061" y="2667"/>
                    <a:pt x="2989" y="2608"/>
                    <a:pt x="2918" y="2608"/>
                  </a:cubicBezTo>
                  <a:lnTo>
                    <a:pt x="1275" y="2608"/>
                  </a:lnTo>
                  <a:cubicBezTo>
                    <a:pt x="1191" y="2608"/>
                    <a:pt x="1132" y="2679"/>
                    <a:pt x="1132" y="2751"/>
                  </a:cubicBezTo>
                  <a:lnTo>
                    <a:pt x="1132" y="6191"/>
                  </a:lnTo>
                  <a:lnTo>
                    <a:pt x="144" y="6191"/>
                  </a:lnTo>
                  <a:cubicBezTo>
                    <a:pt x="60" y="6191"/>
                    <a:pt x="1" y="6263"/>
                    <a:pt x="1" y="6346"/>
                  </a:cubicBezTo>
                  <a:cubicBezTo>
                    <a:pt x="1" y="6430"/>
                    <a:pt x="72" y="6489"/>
                    <a:pt x="144" y="6489"/>
                  </a:cubicBezTo>
                  <a:lnTo>
                    <a:pt x="10264" y="6489"/>
                  </a:lnTo>
                  <a:cubicBezTo>
                    <a:pt x="10359" y="6489"/>
                    <a:pt x="10419" y="6418"/>
                    <a:pt x="10419" y="6346"/>
                  </a:cubicBezTo>
                  <a:cubicBezTo>
                    <a:pt x="10395" y="6251"/>
                    <a:pt x="10323" y="6191"/>
                    <a:pt x="10240" y="6191"/>
                  </a:cubicBezTo>
                  <a:lnTo>
                    <a:pt x="9252" y="6191"/>
                  </a:lnTo>
                  <a:lnTo>
                    <a:pt x="9252" y="155"/>
                  </a:lnTo>
                  <a:cubicBezTo>
                    <a:pt x="9252" y="60"/>
                    <a:pt x="9180" y="0"/>
                    <a:pt x="910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11290;p60">
              <a:extLst>
                <a:ext uri="{FF2B5EF4-FFF2-40B4-BE49-F238E27FC236}">
                  <a16:creationId xmlns:a16="http://schemas.microsoft.com/office/drawing/2014/main" id="{9F0D8AA8-BCAC-3C72-1759-657EA92DC8D1}"/>
                </a:ext>
              </a:extLst>
            </p:cNvPr>
            <p:cNvSpPr/>
            <p:nvPr/>
          </p:nvSpPr>
          <p:spPr>
            <a:xfrm>
              <a:off x="5778294" y="4294550"/>
              <a:ext cx="316461" cy="191442"/>
            </a:xfrm>
            <a:custGeom>
              <a:avLst/>
              <a:gdLst/>
              <a:ahLst/>
              <a:cxnLst/>
              <a:rect l="l" t="t" r="r" b="b"/>
              <a:pathLst>
                <a:path w="9943" h="6015" extrusionOk="0">
                  <a:moveTo>
                    <a:pt x="9447" y="0"/>
                  </a:moveTo>
                  <a:cubicBezTo>
                    <a:pt x="9433" y="0"/>
                    <a:pt x="9420" y="1"/>
                    <a:pt x="9407" y="2"/>
                  </a:cubicBezTo>
                  <a:lnTo>
                    <a:pt x="8097" y="169"/>
                  </a:lnTo>
                  <a:cubicBezTo>
                    <a:pt x="7847" y="193"/>
                    <a:pt x="7644" y="455"/>
                    <a:pt x="7680" y="705"/>
                  </a:cubicBezTo>
                  <a:cubicBezTo>
                    <a:pt x="7703" y="951"/>
                    <a:pt x="7914" y="1123"/>
                    <a:pt x="8167" y="1123"/>
                  </a:cubicBezTo>
                  <a:cubicBezTo>
                    <a:pt x="8183" y="1123"/>
                    <a:pt x="8200" y="1123"/>
                    <a:pt x="8216" y="1121"/>
                  </a:cubicBezTo>
                  <a:lnTo>
                    <a:pt x="8323" y="1109"/>
                  </a:lnTo>
                  <a:lnTo>
                    <a:pt x="8323" y="1109"/>
                  </a:lnTo>
                  <a:cubicBezTo>
                    <a:pt x="6716" y="2967"/>
                    <a:pt x="4811" y="3919"/>
                    <a:pt x="3465" y="4407"/>
                  </a:cubicBezTo>
                  <a:cubicBezTo>
                    <a:pt x="1787" y="5003"/>
                    <a:pt x="477" y="5062"/>
                    <a:pt x="477" y="5062"/>
                  </a:cubicBezTo>
                  <a:cubicBezTo>
                    <a:pt x="203" y="5074"/>
                    <a:pt x="1" y="5288"/>
                    <a:pt x="13" y="5550"/>
                  </a:cubicBezTo>
                  <a:cubicBezTo>
                    <a:pt x="24" y="5824"/>
                    <a:pt x="239" y="6015"/>
                    <a:pt x="489" y="6015"/>
                  </a:cubicBezTo>
                  <a:lnTo>
                    <a:pt x="501" y="6015"/>
                  </a:lnTo>
                  <a:cubicBezTo>
                    <a:pt x="560" y="6015"/>
                    <a:pt x="1953" y="5967"/>
                    <a:pt x="3775" y="5312"/>
                  </a:cubicBezTo>
                  <a:cubicBezTo>
                    <a:pt x="4811" y="4943"/>
                    <a:pt x="5775" y="4467"/>
                    <a:pt x="6656" y="3872"/>
                  </a:cubicBezTo>
                  <a:cubicBezTo>
                    <a:pt x="6728" y="3824"/>
                    <a:pt x="6740" y="3729"/>
                    <a:pt x="6692" y="3669"/>
                  </a:cubicBezTo>
                  <a:cubicBezTo>
                    <a:pt x="6670" y="3618"/>
                    <a:pt x="6621" y="3594"/>
                    <a:pt x="6573" y="3594"/>
                  </a:cubicBezTo>
                  <a:cubicBezTo>
                    <a:pt x="6542" y="3594"/>
                    <a:pt x="6512" y="3603"/>
                    <a:pt x="6490" y="3622"/>
                  </a:cubicBezTo>
                  <a:cubicBezTo>
                    <a:pt x="5620" y="4205"/>
                    <a:pt x="4692" y="4681"/>
                    <a:pt x="3692" y="5038"/>
                  </a:cubicBezTo>
                  <a:cubicBezTo>
                    <a:pt x="1906" y="5669"/>
                    <a:pt x="560" y="5717"/>
                    <a:pt x="525" y="5717"/>
                  </a:cubicBezTo>
                  <a:cubicBezTo>
                    <a:pt x="429" y="5717"/>
                    <a:pt x="358" y="5646"/>
                    <a:pt x="346" y="5550"/>
                  </a:cubicBezTo>
                  <a:cubicBezTo>
                    <a:pt x="346" y="5467"/>
                    <a:pt x="417" y="5372"/>
                    <a:pt x="501" y="5372"/>
                  </a:cubicBezTo>
                  <a:cubicBezTo>
                    <a:pt x="525" y="5372"/>
                    <a:pt x="1858" y="5336"/>
                    <a:pt x="3596" y="4705"/>
                  </a:cubicBezTo>
                  <a:cubicBezTo>
                    <a:pt x="5061" y="4181"/>
                    <a:pt x="7144" y="3133"/>
                    <a:pt x="8835" y="1014"/>
                  </a:cubicBezTo>
                  <a:cubicBezTo>
                    <a:pt x="8927" y="911"/>
                    <a:pt x="8842" y="763"/>
                    <a:pt x="8718" y="763"/>
                  </a:cubicBezTo>
                  <a:cubicBezTo>
                    <a:pt x="8714" y="763"/>
                    <a:pt x="8709" y="764"/>
                    <a:pt x="8704" y="764"/>
                  </a:cubicBezTo>
                  <a:lnTo>
                    <a:pt x="8216" y="824"/>
                  </a:lnTo>
                  <a:cubicBezTo>
                    <a:pt x="8208" y="825"/>
                    <a:pt x="8200" y="825"/>
                    <a:pt x="8192" y="825"/>
                  </a:cubicBezTo>
                  <a:cubicBezTo>
                    <a:pt x="8109" y="825"/>
                    <a:pt x="8047" y="769"/>
                    <a:pt x="8025" y="693"/>
                  </a:cubicBezTo>
                  <a:cubicBezTo>
                    <a:pt x="7990" y="586"/>
                    <a:pt x="8061" y="478"/>
                    <a:pt x="8168" y="478"/>
                  </a:cubicBezTo>
                  <a:lnTo>
                    <a:pt x="9478" y="312"/>
                  </a:lnTo>
                  <a:cubicBezTo>
                    <a:pt x="9484" y="311"/>
                    <a:pt x="9490" y="311"/>
                    <a:pt x="9496" y="311"/>
                  </a:cubicBezTo>
                  <a:cubicBezTo>
                    <a:pt x="9594" y="311"/>
                    <a:pt x="9669" y="400"/>
                    <a:pt x="9669" y="490"/>
                  </a:cubicBezTo>
                  <a:lnTo>
                    <a:pt x="9669" y="1800"/>
                  </a:lnTo>
                  <a:cubicBezTo>
                    <a:pt x="9669" y="1895"/>
                    <a:pt x="9597" y="1979"/>
                    <a:pt x="9490" y="1979"/>
                  </a:cubicBezTo>
                  <a:cubicBezTo>
                    <a:pt x="9407" y="1979"/>
                    <a:pt x="9311" y="1907"/>
                    <a:pt x="9311" y="1800"/>
                  </a:cubicBezTo>
                  <a:lnTo>
                    <a:pt x="9311" y="1407"/>
                  </a:lnTo>
                  <a:cubicBezTo>
                    <a:pt x="9311" y="1348"/>
                    <a:pt x="9264" y="1288"/>
                    <a:pt x="9204" y="1252"/>
                  </a:cubicBezTo>
                  <a:cubicBezTo>
                    <a:pt x="9187" y="1242"/>
                    <a:pt x="9169" y="1238"/>
                    <a:pt x="9152" y="1238"/>
                  </a:cubicBezTo>
                  <a:cubicBezTo>
                    <a:pt x="9106" y="1238"/>
                    <a:pt x="9060" y="1266"/>
                    <a:pt x="9026" y="1300"/>
                  </a:cubicBezTo>
                  <a:cubicBezTo>
                    <a:pt x="8466" y="2002"/>
                    <a:pt x="7811" y="2633"/>
                    <a:pt x="7097" y="3193"/>
                  </a:cubicBezTo>
                  <a:cubicBezTo>
                    <a:pt x="7037" y="3229"/>
                    <a:pt x="7025" y="3336"/>
                    <a:pt x="7061" y="3395"/>
                  </a:cubicBezTo>
                  <a:cubicBezTo>
                    <a:pt x="7091" y="3433"/>
                    <a:pt x="7144" y="3451"/>
                    <a:pt x="7194" y="3451"/>
                  </a:cubicBezTo>
                  <a:cubicBezTo>
                    <a:pt x="7224" y="3451"/>
                    <a:pt x="7253" y="3445"/>
                    <a:pt x="7275" y="3431"/>
                  </a:cubicBezTo>
                  <a:cubicBezTo>
                    <a:pt x="7895" y="2943"/>
                    <a:pt x="8466" y="2419"/>
                    <a:pt x="8990" y="1824"/>
                  </a:cubicBezTo>
                  <a:cubicBezTo>
                    <a:pt x="9002" y="2074"/>
                    <a:pt x="9204" y="2276"/>
                    <a:pt x="9466" y="2276"/>
                  </a:cubicBezTo>
                  <a:cubicBezTo>
                    <a:pt x="9728" y="2276"/>
                    <a:pt x="9942" y="2074"/>
                    <a:pt x="9942" y="1800"/>
                  </a:cubicBezTo>
                  <a:lnTo>
                    <a:pt x="9942" y="478"/>
                  </a:lnTo>
                  <a:cubicBezTo>
                    <a:pt x="9942" y="347"/>
                    <a:pt x="9883" y="216"/>
                    <a:pt x="9776" y="121"/>
                  </a:cubicBezTo>
                  <a:cubicBezTo>
                    <a:pt x="9679" y="46"/>
                    <a:pt x="9564" y="0"/>
                    <a:pt x="944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 name="Group 13">
            <a:extLst>
              <a:ext uri="{FF2B5EF4-FFF2-40B4-BE49-F238E27FC236}">
                <a16:creationId xmlns:a16="http://schemas.microsoft.com/office/drawing/2014/main" id="{D6D7C047-FB0D-BD7D-B672-1FE8BF262E4A}"/>
              </a:ext>
            </a:extLst>
          </p:cNvPr>
          <p:cNvGrpSpPr/>
          <p:nvPr/>
        </p:nvGrpSpPr>
        <p:grpSpPr>
          <a:xfrm>
            <a:off x="7803949" y="129424"/>
            <a:ext cx="956742" cy="717268"/>
            <a:chOff x="7803949" y="129424"/>
            <a:chExt cx="956742" cy="717268"/>
          </a:xfrm>
        </p:grpSpPr>
        <p:pic>
          <p:nvPicPr>
            <p:cNvPr id="15" name="Picture 14">
              <a:extLst>
                <a:ext uri="{FF2B5EF4-FFF2-40B4-BE49-F238E27FC236}">
                  <a16:creationId xmlns:a16="http://schemas.microsoft.com/office/drawing/2014/main" id="{5E0DEDCA-308F-7CD0-BA77-90F9F5684793}"/>
                </a:ext>
              </a:extLst>
            </p:cNvPr>
            <p:cNvPicPr>
              <a:picLocks noChangeAspect="1"/>
            </p:cNvPicPr>
            <p:nvPr/>
          </p:nvPicPr>
          <p:blipFill>
            <a:blip r:embed="rId3"/>
            <a:stretch>
              <a:fillRect/>
            </a:stretch>
          </p:blipFill>
          <p:spPr>
            <a:xfrm>
              <a:off x="8269101" y="355102"/>
              <a:ext cx="491590" cy="491590"/>
            </a:xfrm>
            <a:prstGeom prst="rect">
              <a:avLst/>
            </a:prstGeom>
          </p:spPr>
        </p:pic>
        <p:pic>
          <p:nvPicPr>
            <p:cNvPr id="16" name="Picture 8">
              <a:extLst>
                <a:ext uri="{FF2B5EF4-FFF2-40B4-BE49-F238E27FC236}">
                  <a16:creationId xmlns:a16="http://schemas.microsoft.com/office/drawing/2014/main" id="{181409DD-05A0-D04C-7B47-81F54CCA0F1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3949" y="129424"/>
              <a:ext cx="491590" cy="491590"/>
            </a:xfrm>
            <a:prstGeom prst="rect">
              <a:avLst/>
            </a:prstGeom>
            <a:noFill/>
            <a:extLst>
              <a:ext uri="{909E8E84-426E-40DD-AFC4-6F175D3DCCD1}">
                <a14:hiddenFill xmlns:a14="http://schemas.microsoft.com/office/drawing/2010/main">
                  <a:solidFill>
                    <a:srgbClr val="FFFFFF"/>
                  </a:solidFill>
                </a14:hiddenFill>
              </a:ext>
            </a:extLst>
          </p:spPr>
        </p:pic>
      </p:grpSp>
      <p:sp>
        <p:nvSpPr>
          <p:cNvPr id="17" name="TextBox 16">
            <a:extLst>
              <a:ext uri="{FF2B5EF4-FFF2-40B4-BE49-F238E27FC236}">
                <a16:creationId xmlns:a16="http://schemas.microsoft.com/office/drawing/2014/main" id="{F074B6F9-ED85-27D7-1933-F1DA9FBF2FC1}"/>
              </a:ext>
            </a:extLst>
          </p:cNvPr>
          <p:cNvSpPr txBox="1"/>
          <p:nvPr/>
        </p:nvSpPr>
        <p:spPr>
          <a:xfrm>
            <a:off x="2324556" y="1231173"/>
            <a:ext cx="1177520" cy="338554"/>
          </a:xfrm>
          <a:prstGeom prst="rect">
            <a:avLst/>
          </a:prstGeom>
          <a:noFill/>
        </p:spPr>
        <p:txBody>
          <a:bodyPr wrap="square" lIns="91440" tIns="45720" rIns="91440" bIns="45720" rtlCol="0" anchor="t">
            <a:spAutoFit/>
          </a:bodyPr>
          <a:lstStyle/>
          <a:p>
            <a:pPr algn="ctr"/>
            <a:r>
              <a:rPr lang="en-US" sz="1600" dirty="0">
                <a:solidFill>
                  <a:schemeClr val="bg1"/>
                </a:solidFill>
                <a:latin typeface="Times New Roman"/>
                <a:cs typeface="Times New Roman"/>
              </a:rPr>
              <a:t>Bitcoin</a:t>
            </a:r>
            <a:endParaRPr lang="en-US" sz="1050" dirty="0"/>
          </a:p>
        </p:txBody>
      </p:sp>
      <p:pic>
        <p:nvPicPr>
          <p:cNvPr id="9218" name="Picture 2">
            <a:extLst>
              <a:ext uri="{FF2B5EF4-FFF2-40B4-BE49-F238E27FC236}">
                <a16:creationId xmlns:a16="http://schemas.microsoft.com/office/drawing/2014/main" id="{52F97C3D-60CF-6B63-636E-4DF99222502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88865" y="2141807"/>
            <a:ext cx="2822526" cy="178264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663118B7-0331-BAC1-DA94-5A015D01D216}"/>
              </a:ext>
            </a:extLst>
          </p:cNvPr>
          <p:cNvPicPr>
            <a:picLocks noChangeAspect="1"/>
          </p:cNvPicPr>
          <p:nvPr/>
        </p:nvPicPr>
        <p:blipFill>
          <a:blip r:embed="rId6"/>
          <a:stretch>
            <a:fillRect/>
          </a:stretch>
        </p:blipFill>
        <p:spPr>
          <a:xfrm>
            <a:off x="4621735" y="1416864"/>
            <a:ext cx="2833447" cy="1778845"/>
          </a:xfrm>
          <a:prstGeom prst="rect">
            <a:avLst/>
          </a:prstGeom>
        </p:spPr>
      </p:pic>
      <p:pic>
        <p:nvPicPr>
          <p:cNvPr id="11" name="Picture 10">
            <a:extLst>
              <a:ext uri="{FF2B5EF4-FFF2-40B4-BE49-F238E27FC236}">
                <a16:creationId xmlns:a16="http://schemas.microsoft.com/office/drawing/2014/main" id="{D261DE94-7CA0-2BE5-E4B3-2599754FB3A5}"/>
              </a:ext>
            </a:extLst>
          </p:cNvPr>
          <p:cNvPicPr>
            <a:picLocks noChangeAspect="1"/>
          </p:cNvPicPr>
          <p:nvPr/>
        </p:nvPicPr>
        <p:blipFill>
          <a:blip r:embed="rId7"/>
          <a:stretch>
            <a:fillRect/>
          </a:stretch>
        </p:blipFill>
        <p:spPr>
          <a:xfrm>
            <a:off x="4621734" y="3210604"/>
            <a:ext cx="2833447" cy="1778846"/>
          </a:xfrm>
          <a:prstGeom prst="rect">
            <a:avLst/>
          </a:prstGeom>
        </p:spPr>
      </p:pic>
      <p:sp>
        <p:nvSpPr>
          <p:cNvPr id="12" name="TextBox 11">
            <a:extLst>
              <a:ext uri="{FF2B5EF4-FFF2-40B4-BE49-F238E27FC236}">
                <a16:creationId xmlns:a16="http://schemas.microsoft.com/office/drawing/2014/main" id="{E5B95B98-750C-099F-C7E0-2209EFE72F72}"/>
              </a:ext>
            </a:extLst>
          </p:cNvPr>
          <p:cNvSpPr txBox="1"/>
          <p:nvPr/>
        </p:nvSpPr>
        <p:spPr>
          <a:xfrm>
            <a:off x="1627947" y="1901150"/>
            <a:ext cx="2344362" cy="307777"/>
          </a:xfrm>
          <a:prstGeom prst="rect">
            <a:avLst/>
          </a:prstGeom>
          <a:noFill/>
        </p:spPr>
        <p:txBody>
          <a:bodyPr wrap="square" lIns="91440" tIns="45720" rIns="91440" bIns="45720" rtlCol="0" anchor="t">
            <a:spAutoFit/>
          </a:bodyPr>
          <a:lstStyle/>
          <a:p>
            <a:pPr algn="ctr"/>
            <a:r>
              <a:rPr lang="en-US" dirty="0">
                <a:solidFill>
                  <a:schemeClr val="bg1"/>
                </a:solidFill>
                <a:latin typeface="Times New Roman"/>
                <a:cs typeface="Times New Roman"/>
              </a:rPr>
              <a:t>Train</a:t>
            </a:r>
            <a:endParaRPr lang="en-US" sz="1000" dirty="0"/>
          </a:p>
        </p:txBody>
      </p:sp>
      <p:sp>
        <p:nvSpPr>
          <p:cNvPr id="13" name="TextBox 12">
            <a:extLst>
              <a:ext uri="{FF2B5EF4-FFF2-40B4-BE49-F238E27FC236}">
                <a16:creationId xmlns:a16="http://schemas.microsoft.com/office/drawing/2014/main" id="{4D7AF384-3817-42C3-C6A7-FA303E66096A}"/>
              </a:ext>
            </a:extLst>
          </p:cNvPr>
          <p:cNvSpPr txBox="1"/>
          <p:nvPr/>
        </p:nvSpPr>
        <p:spPr>
          <a:xfrm>
            <a:off x="7422024" y="2236168"/>
            <a:ext cx="1002650" cy="307777"/>
          </a:xfrm>
          <a:prstGeom prst="rect">
            <a:avLst/>
          </a:prstGeom>
          <a:noFill/>
        </p:spPr>
        <p:txBody>
          <a:bodyPr wrap="square" lIns="91440" tIns="45720" rIns="91440" bIns="45720" rtlCol="0" anchor="t">
            <a:spAutoFit/>
          </a:bodyPr>
          <a:lstStyle/>
          <a:p>
            <a:pPr algn="ctr"/>
            <a:r>
              <a:rPr lang="en-US" dirty="0">
                <a:solidFill>
                  <a:schemeClr val="bg1"/>
                </a:solidFill>
                <a:latin typeface="Times New Roman"/>
                <a:cs typeface="Times New Roman"/>
              </a:rPr>
              <a:t>Validation</a:t>
            </a:r>
            <a:endParaRPr lang="en-US" sz="1000" dirty="0"/>
          </a:p>
        </p:txBody>
      </p:sp>
      <p:sp>
        <p:nvSpPr>
          <p:cNvPr id="19" name="TextBox 18">
            <a:extLst>
              <a:ext uri="{FF2B5EF4-FFF2-40B4-BE49-F238E27FC236}">
                <a16:creationId xmlns:a16="http://schemas.microsoft.com/office/drawing/2014/main" id="{DBA46B65-991C-BC27-A61F-DC0FAFF36E79}"/>
              </a:ext>
            </a:extLst>
          </p:cNvPr>
          <p:cNvSpPr txBox="1"/>
          <p:nvPr/>
        </p:nvSpPr>
        <p:spPr>
          <a:xfrm>
            <a:off x="7422024" y="3770566"/>
            <a:ext cx="613033" cy="307777"/>
          </a:xfrm>
          <a:prstGeom prst="rect">
            <a:avLst/>
          </a:prstGeom>
          <a:noFill/>
        </p:spPr>
        <p:txBody>
          <a:bodyPr wrap="square" lIns="91440" tIns="45720" rIns="91440" bIns="45720" rtlCol="0" anchor="t">
            <a:spAutoFit/>
          </a:bodyPr>
          <a:lstStyle/>
          <a:p>
            <a:pPr algn="ctr"/>
            <a:r>
              <a:rPr lang="en-US" dirty="0">
                <a:solidFill>
                  <a:schemeClr val="bg1"/>
                </a:solidFill>
                <a:latin typeface="Times New Roman"/>
                <a:cs typeface="Times New Roman"/>
              </a:rPr>
              <a:t>Test</a:t>
            </a:r>
            <a:endParaRPr lang="en-US" sz="1000" dirty="0"/>
          </a:p>
        </p:txBody>
      </p:sp>
    </p:spTree>
    <p:extLst>
      <p:ext uri="{BB962C8B-B14F-4D97-AF65-F5344CB8AC3E}">
        <p14:creationId xmlns:p14="http://schemas.microsoft.com/office/powerpoint/2010/main" val="21948949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heme/theme1.xml><?xml version="1.0" encoding="utf-8"?>
<a:theme xmlns:a="http://schemas.openxmlformats.org/drawingml/2006/main" name="Data Science Consulting by Slidesgo">
  <a:themeElements>
    <a:clrScheme name="Simple Light">
      <a:dk1>
        <a:srgbClr val="1A5E8F"/>
      </a:dk1>
      <a:lt1>
        <a:srgbClr val="FFFFFF"/>
      </a:lt1>
      <a:dk2>
        <a:srgbClr val="002845"/>
      </a:dk2>
      <a:lt2>
        <a:srgbClr val="FFD6E1"/>
      </a:lt2>
      <a:accent1>
        <a:srgbClr val="E898AC"/>
      </a:accent1>
      <a:accent2>
        <a:srgbClr val="00CFCC"/>
      </a:accent2>
      <a:accent3>
        <a:srgbClr val="FF9973"/>
      </a:accent3>
      <a:accent4>
        <a:srgbClr val="F64975"/>
      </a:accent4>
      <a:accent5>
        <a:srgbClr val="5EFFFD"/>
      </a:accent5>
      <a:accent6>
        <a:srgbClr val="FC723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6B735CD311E4B74F8BAEA5A4988E9887" ma:contentTypeVersion="15" ma:contentTypeDescription="Create a new document." ma:contentTypeScope="" ma:versionID="f9033b3c380c86b8f4d58afaa97554fb">
  <xsd:schema xmlns:xsd="http://www.w3.org/2001/XMLSchema" xmlns:xs="http://www.w3.org/2001/XMLSchema" xmlns:p="http://schemas.microsoft.com/office/2006/metadata/properties" xmlns:ns3="c7ae7850-f9e9-4443-bdb7-a2180e331f88" xmlns:ns4="8edade62-d0bf-4a8b-8bd5-860de3659423" targetNamespace="http://schemas.microsoft.com/office/2006/metadata/properties" ma:root="true" ma:fieldsID="ef8ee914aa40b5f27d9b7fea8a2293b1" ns3:_="" ns4:_="">
    <xsd:import namespace="c7ae7850-f9e9-4443-bdb7-a2180e331f88"/>
    <xsd:import namespace="8edade62-d0bf-4a8b-8bd5-860de3659423"/>
    <xsd:element name="properties">
      <xsd:complexType>
        <xsd:sequence>
          <xsd:element name="documentManagement">
            <xsd:complexType>
              <xsd:all>
                <xsd:element ref="ns3:MediaServiceMetadata" minOccurs="0"/>
                <xsd:element ref="ns3:MediaServiceFastMetadata" minOccurs="0"/>
                <xsd:element ref="ns3:MediaServiceObjectDetectorVersions" minOccurs="0"/>
                <xsd:element ref="ns3:_activity"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3:MediaServiceSystemTags" minOccurs="0"/>
                <xsd:element ref="ns3:MediaLengthInSeconds"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7ae7850-f9e9-4443-bdb7-a2180e331f8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_activity" ma:index="11" nillable="true" ma:displayName="_activity" ma:hidden="true" ma:internalName="_activity">
      <xsd:simpleType>
        <xsd:restriction base="dms:Note"/>
      </xsd:simpleType>
    </xsd:element>
    <xsd:element name="MediaServiceAutoTags" ma:index="15" nillable="true" ma:displayName="Tags" ma:internalName="MediaServiceAutoTags"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DateTaken" ma:index="19" nillable="true" ma:displayName="MediaServiceDateTaken" ma:hidden="true" ma:indexed="true" ma:internalName="MediaServiceDateTaken" ma:readOnly="true">
      <xsd:simpleType>
        <xsd:restriction base="dms:Text"/>
      </xsd:simpleType>
    </xsd:element>
    <xsd:element name="MediaServiceSystemTags" ma:index="20" nillable="true" ma:displayName="MediaServiceSystemTags" ma:hidden="true" ma:internalName="MediaServiceSystemTags" ma:readOnly="true">
      <xsd:simpleType>
        <xsd:restriction base="dms:Note"/>
      </xsd:simpleType>
    </xsd:element>
    <xsd:element name="MediaLengthInSeconds" ma:index="21" nillable="true" ma:displayName="MediaLengthInSeconds" ma:hidden="true" ma:internalName="MediaLengthInSeconds" ma:readOnly="true">
      <xsd:simpleType>
        <xsd:restriction base="dms:Unknown"/>
      </xsd:simpleType>
    </xsd:element>
    <xsd:element name="MediaServiceSearchProperties" ma:index="22"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8edade62-d0bf-4a8b-8bd5-860de3659423"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SharingHintHash" ma:index="14"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c7ae7850-f9e9-4443-bdb7-a2180e331f88" xsi:nil="true"/>
  </documentManagement>
</p:properties>
</file>

<file path=customXml/itemProps1.xml><?xml version="1.0" encoding="utf-8"?>
<ds:datastoreItem xmlns:ds="http://schemas.openxmlformats.org/officeDocument/2006/customXml" ds:itemID="{68F16A76-F0AA-45FF-8A2C-47403CCB3F23}">
  <ds:schemaRefs>
    <ds:schemaRef ds:uri="8edade62-d0bf-4a8b-8bd5-860de3659423"/>
    <ds:schemaRef ds:uri="c7ae7850-f9e9-4443-bdb7-a2180e331f8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A70CA35F-D22E-4289-A922-20B48136CC0A}">
  <ds:schemaRefs>
    <ds:schemaRef ds:uri="http://schemas.microsoft.com/sharepoint/v3/contenttype/forms"/>
  </ds:schemaRefs>
</ds:datastoreItem>
</file>

<file path=customXml/itemProps3.xml><?xml version="1.0" encoding="utf-8"?>
<ds:datastoreItem xmlns:ds="http://schemas.openxmlformats.org/officeDocument/2006/customXml" ds:itemID="{7A157295-8143-4200-AE35-4307B44944F5}">
  <ds:schemaRefs>
    <ds:schemaRef ds:uri="8edade62-d0bf-4a8b-8bd5-860de3659423"/>
    <ds:schemaRef ds:uri="c7ae7850-f9e9-4443-bdb7-a2180e331f88"/>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553</TotalTime>
  <Words>517</Words>
  <Application>Microsoft Macintosh PowerPoint</Application>
  <PresentationFormat>On-screen Show (16:9)</PresentationFormat>
  <Paragraphs>89</Paragraphs>
  <Slides>17</Slides>
  <Notes>17</Notes>
  <HiddenSlides>1</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17</vt:i4>
      </vt:variant>
    </vt:vector>
  </HeadingPairs>
  <TitlesOfParts>
    <vt:vector size="25" baseType="lpstr">
      <vt:lpstr>Arial</vt:lpstr>
      <vt:lpstr>Maven Pro</vt:lpstr>
      <vt:lpstr>Share Tech</vt:lpstr>
      <vt:lpstr>Times New Roman</vt:lpstr>
      <vt:lpstr>Advent Pro SemiBold</vt:lpstr>
      <vt:lpstr>Wingdings</vt:lpstr>
      <vt:lpstr>Fira Sans Extra Condensed Medium</vt:lpstr>
      <vt:lpstr>Data Science Consulting by Slidesgo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Thankyou!</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Srinija S</dc:creator>
  <cp:lastModifiedBy>Anupama M</cp:lastModifiedBy>
  <cp:revision>7</cp:revision>
  <dcterms:modified xsi:type="dcterms:W3CDTF">2024-02-20T05:22:01Z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4044bd30-2ed7-4c9d-9d12-46200872a97b_Enabled">
    <vt:lpwstr>true</vt:lpwstr>
  </property>
  <property fmtid="{D5CDD505-2E9C-101B-9397-08002B2CF9AE}" pid="3" name="MSIP_Label_4044bd30-2ed7-4c9d-9d12-46200872a97b_SetDate">
    <vt:lpwstr>2024-02-18T19:25:01Z</vt:lpwstr>
  </property>
  <property fmtid="{D5CDD505-2E9C-101B-9397-08002B2CF9AE}" pid="4" name="MSIP_Label_4044bd30-2ed7-4c9d-9d12-46200872a97b_Method">
    <vt:lpwstr>Standard</vt:lpwstr>
  </property>
  <property fmtid="{D5CDD505-2E9C-101B-9397-08002B2CF9AE}" pid="5" name="MSIP_Label_4044bd30-2ed7-4c9d-9d12-46200872a97b_Name">
    <vt:lpwstr>defa4170-0d19-0005-0004-bc88714345d2</vt:lpwstr>
  </property>
  <property fmtid="{D5CDD505-2E9C-101B-9397-08002B2CF9AE}" pid="6" name="MSIP_Label_4044bd30-2ed7-4c9d-9d12-46200872a97b_SiteId">
    <vt:lpwstr>4130bd39-7c53-419c-b1e5-8758d6d63f21</vt:lpwstr>
  </property>
  <property fmtid="{D5CDD505-2E9C-101B-9397-08002B2CF9AE}" pid="7" name="MSIP_Label_4044bd30-2ed7-4c9d-9d12-46200872a97b_ActionId">
    <vt:lpwstr>6118df29-9061-4b09-93aa-1b9e4aff086f</vt:lpwstr>
  </property>
  <property fmtid="{D5CDD505-2E9C-101B-9397-08002B2CF9AE}" pid="8" name="MSIP_Label_4044bd30-2ed7-4c9d-9d12-46200872a97b_ContentBits">
    <vt:lpwstr>0</vt:lpwstr>
  </property>
  <property fmtid="{D5CDD505-2E9C-101B-9397-08002B2CF9AE}" pid="9" name="ContentTypeId">
    <vt:lpwstr>0x0101006B735CD311E4B74F8BAEA5A4988E9887</vt:lpwstr>
  </property>
</Properties>
</file>